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19d339e86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1917b2dac4459"/>
  </p:sldMasterIdLst>
  <p:sldIdLst>
    <p:sldId xmlns:r="http://schemas.openxmlformats.org/officeDocument/2006/relationships" id="256" r:id="Rdbf9e6fb54a24002"/>
    <p:sldId xmlns:r="http://schemas.openxmlformats.org/officeDocument/2006/relationships" id="257" r:id="Rf2159f18959f4863"/>
    <p:sldId xmlns:r="http://schemas.openxmlformats.org/officeDocument/2006/relationships" id="258" r:id="R51440bf4b19d45cb"/>
    <p:sldId xmlns:r="http://schemas.openxmlformats.org/officeDocument/2006/relationships" id="259" r:id="R4c307b2e2a7949ee"/>
    <p:sldId xmlns:r="http://schemas.openxmlformats.org/officeDocument/2006/relationships" id="260" r:id="R35f5c8a5b7544c99"/>
    <p:sldId xmlns:r="http://schemas.openxmlformats.org/officeDocument/2006/relationships" id="261" r:id="Rf2cd64b9220941fc"/>
    <p:sldId xmlns:r="http://schemas.openxmlformats.org/officeDocument/2006/relationships" id="262" r:id="R914679378eb3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1917b2dac4459" /><Relationship Type="http://schemas.openxmlformats.org/officeDocument/2006/relationships/slide" Target="/ppt/slides/slide1.xml" Id="Rdbf9e6fb54a24002" /><Relationship Type="http://schemas.openxmlformats.org/officeDocument/2006/relationships/slide" Target="/ppt/slides/slide2.xml" Id="Rf2159f18959f4863" /><Relationship Type="http://schemas.openxmlformats.org/officeDocument/2006/relationships/slide" Target="/ppt/slides/slide3.xml" Id="R51440bf4b19d45cb" /><Relationship Type="http://schemas.openxmlformats.org/officeDocument/2006/relationships/slide" Target="/ppt/slides/slide4.xml" Id="R4c307b2e2a7949ee" /><Relationship Type="http://schemas.openxmlformats.org/officeDocument/2006/relationships/slide" Target="/ppt/slides/slide5.xml" Id="R35f5c8a5b7544c99" /><Relationship Type="http://schemas.openxmlformats.org/officeDocument/2006/relationships/slide" Target="/ppt/slides/slide6.xml" Id="Rf2cd64b9220941fc" /><Relationship Type="http://schemas.openxmlformats.org/officeDocument/2006/relationships/slide" Target="/ppt/slides/slide7.xml" Id="R914679378eb3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32631fa7548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e36df57b40e0" /><Relationship Type="http://schemas.openxmlformats.org/officeDocument/2006/relationships/theme" Target="/ppt/slideMasters/theme/theme1.xml" Id="R3494dc250997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5e36df57b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90bec5e2f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5b64e4ae9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5b314fc4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3e990d298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fbd0fded2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cc5e3a841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afe33d210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PRITEX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PRITEX TEAM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20 054 262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30 961 574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Ek, Skaialuftveien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9513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02 02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morten@fargerike-alta.no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914 273 293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PRITEX TEAM AS</a:t>
            </a:r>
          </a:p>
        </p:txBody>
      </p:sp>
    </p:spTree>
  </p:cSld>
  <p:clrMapOvr>
    <a:masterClrMapping xmlns:a="http://schemas.openxmlformats.org/drawingml/2006/main"/>
  </p:clrMapOvr>
</p:sld>
</file>