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d0af6098a84a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0e679de2224cde"/>
  </p:sldMasterIdLst>
  <p:sldIdLst>
    <p:sldId xmlns:r="http://schemas.openxmlformats.org/officeDocument/2006/relationships" id="256" r:id="Ref424b0940c14ca3"/>
    <p:sldId xmlns:r="http://schemas.openxmlformats.org/officeDocument/2006/relationships" id="257" r:id="R957b42e151a24870"/>
    <p:sldId xmlns:r="http://schemas.openxmlformats.org/officeDocument/2006/relationships" id="258" r:id="R6ec0c19dc0d54c5f"/>
    <p:sldId xmlns:r="http://schemas.openxmlformats.org/officeDocument/2006/relationships" id="259" r:id="R441e03aab3474bec"/>
    <p:sldId xmlns:r="http://schemas.openxmlformats.org/officeDocument/2006/relationships" id="260" r:id="R9173743984a84015"/>
    <p:sldId xmlns:r="http://schemas.openxmlformats.org/officeDocument/2006/relationships" id="261" r:id="Rbb4f6ad222b94bc2"/>
    <p:sldId xmlns:r="http://schemas.openxmlformats.org/officeDocument/2006/relationships" id="262" r:id="R6a0b49221c0348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0e679de2224cde" /><Relationship Type="http://schemas.openxmlformats.org/officeDocument/2006/relationships/slide" Target="/ppt/slides/slide1.xml" Id="Ref424b0940c14ca3" /><Relationship Type="http://schemas.openxmlformats.org/officeDocument/2006/relationships/slide" Target="/ppt/slides/slide2.xml" Id="R957b42e151a24870" /><Relationship Type="http://schemas.openxmlformats.org/officeDocument/2006/relationships/slide" Target="/ppt/slides/slide3.xml" Id="R6ec0c19dc0d54c5f" /><Relationship Type="http://schemas.openxmlformats.org/officeDocument/2006/relationships/slide" Target="/ppt/slides/slide4.xml" Id="R441e03aab3474bec" /><Relationship Type="http://schemas.openxmlformats.org/officeDocument/2006/relationships/slide" Target="/ppt/slides/slide5.xml" Id="R9173743984a84015" /><Relationship Type="http://schemas.openxmlformats.org/officeDocument/2006/relationships/slide" Target="/ppt/slides/slide6.xml" Id="Rbb4f6ad222b94bc2" /><Relationship Type="http://schemas.openxmlformats.org/officeDocument/2006/relationships/slide" Target="/ppt/slides/slide7.xml" Id="R6a0b49221c0348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8e38c260934f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7c080b6b6d4e94" /><Relationship Type="http://schemas.openxmlformats.org/officeDocument/2006/relationships/theme" Target="/ppt/slideMasters/theme/theme1.xml" Id="R23c78d6cbf8e44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7c080b6b6d4e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8fab0833ba4e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c03f8b6ed84e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1cbfcbd36e48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01e5a7a83749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2d8bf4ae464a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c4c760f00f467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d4f3f4a1b941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AXIS COMMUNICATIONS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AXIS COMMUNICATIONS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AXIS COMMUNICATIONS NORGE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AXIS COMMUNICATIONS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AXIS COMMUNICATIONS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AXIS COMMUNICATIONS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8 849 321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546 683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446 277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1 843 469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4 038 940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AXIS COMMUNICATIONS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AXIS COMMUNICATIONS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AXIS COMMUNICATIONS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VEGA Regnskap AS, Kirkeveien 226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1383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914 264 243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AXIS COMMUNICATIONS NORGE AS</a:t>
            </a:r>
          </a:p>
        </p:txBody>
      </p:sp>
    </p:spTree>
  </p:cSld>
  <p:clrMapOvr>
    <a:masterClrMapping xmlns:a="http://schemas.openxmlformats.org/drawingml/2006/main"/>
  </p:clrMapOvr>
</p:sld>
</file>