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9ffe8620a947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831b95db36415e"/>
  </p:sldMasterIdLst>
  <p:sldIdLst>
    <p:sldId xmlns:r="http://schemas.openxmlformats.org/officeDocument/2006/relationships" id="256" r:id="R288381da15c4443d"/>
    <p:sldId xmlns:r="http://schemas.openxmlformats.org/officeDocument/2006/relationships" id="257" r:id="Rce7ce899f5174004"/>
    <p:sldId xmlns:r="http://schemas.openxmlformats.org/officeDocument/2006/relationships" id="258" r:id="Re02b07da0dca4c35"/>
    <p:sldId xmlns:r="http://schemas.openxmlformats.org/officeDocument/2006/relationships" id="259" r:id="Rf361be8ac92f4f16"/>
    <p:sldId xmlns:r="http://schemas.openxmlformats.org/officeDocument/2006/relationships" id="260" r:id="R4630be423e9c4006"/>
    <p:sldId xmlns:r="http://schemas.openxmlformats.org/officeDocument/2006/relationships" id="261" r:id="Rff86a70d0d6f46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831b95db36415e" /><Relationship Type="http://schemas.openxmlformats.org/officeDocument/2006/relationships/slide" Target="/ppt/slides/slide1.xml" Id="R288381da15c4443d" /><Relationship Type="http://schemas.openxmlformats.org/officeDocument/2006/relationships/slide" Target="/ppt/slides/slide2.xml" Id="Rce7ce899f5174004" /><Relationship Type="http://schemas.openxmlformats.org/officeDocument/2006/relationships/slide" Target="/ppt/slides/slide3.xml" Id="Re02b07da0dca4c35" /><Relationship Type="http://schemas.openxmlformats.org/officeDocument/2006/relationships/slide" Target="/ppt/slides/slide4.xml" Id="Rf361be8ac92f4f16" /><Relationship Type="http://schemas.openxmlformats.org/officeDocument/2006/relationships/slide" Target="/ppt/slides/slide5.xml" Id="R4630be423e9c4006" /><Relationship Type="http://schemas.openxmlformats.org/officeDocument/2006/relationships/slide" Target="/ppt/slides/slide6.xml" Id="Rff86a70d0d6f46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24e44fdbc845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e3afc4f86c4e23" /><Relationship Type="http://schemas.openxmlformats.org/officeDocument/2006/relationships/theme" Target="/ppt/slideMasters/theme/theme1.xml" Id="R72a0449b7ad548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e3afc4f86c4e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fcdfb2dc434b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25a0e6e8d445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8ac4bb0d144a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099fd99a1248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ffa7832ed94df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d45b4acb2742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VILLMED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VILLMED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VILLMED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VILLMED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VILLMED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VILLMED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550 387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27 721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55 955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−129 077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420 911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VILLMED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914 257 948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VILLMED AS</a:t>
            </a:r>
          </a:p>
        </p:txBody>
      </p:sp>
    </p:spTree>
  </p:cSld>
  <p:clrMapOvr>
    <a:masterClrMapping xmlns:a="http://schemas.openxmlformats.org/drawingml/2006/main"/>
  </p:clrMapOvr>
</p:sld>
</file>