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52615b3463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7b59069b6745d5"/>
  </p:sldMasterIdLst>
  <p:sldIdLst>
    <p:sldId xmlns:r="http://schemas.openxmlformats.org/officeDocument/2006/relationships" id="256" r:id="R5b5be0e6274547ad"/>
    <p:sldId xmlns:r="http://schemas.openxmlformats.org/officeDocument/2006/relationships" id="257" r:id="R192fcc7542584c12"/>
    <p:sldId xmlns:r="http://schemas.openxmlformats.org/officeDocument/2006/relationships" id="258" r:id="R83a8b0536f1e4b99"/>
    <p:sldId xmlns:r="http://schemas.openxmlformats.org/officeDocument/2006/relationships" id="259" r:id="R596ae6e9b9164fc9"/>
    <p:sldId xmlns:r="http://schemas.openxmlformats.org/officeDocument/2006/relationships" id="260" r:id="Rd31fcb2781384441"/>
    <p:sldId xmlns:r="http://schemas.openxmlformats.org/officeDocument/2006/relationships" id="261" r:id="R1697539b66e04d9e"/>
    <p:sldId xmlns:r="http://schemas.openxmlformats.org/officeDocument/2006/relationships" id="262" r:id="R26e8a63e08c84b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b59069b6745d5" /><Relationship Type="http://schemas.openxmlformats.org/officeDocument/2006/relationships/slide" Target="/ppt/slides/slide1.xml" Id="R5b5be0e6274547ad" /><Relationship Type="http://schemas.openxmlformats.org/officeDocument/2006/relationships/slide" Target="/ppt/slides/slide2.xml" Id="R192fcc7542584c12" /><Relationship Type="http://schemas.openxmlformats.org/officeDocument/2006/relationships/slide" Target="/ppt/slides/slide3.xml" Id="R83a8b0536f1e4b99" /><Relationship Type="http://schemas.openxmlformats.org/officeDocument/2006/relationships/slide" Target="/ppt/slides/slide4.xml" Id="R596ae6e9b9164fc9" /><Relationship Type="http://schemas.openxmlformats.org/officeDocument/2006/relationships/slide" Target="/ppt/slides/slide5.xml" Id="Rd31fcb2781384441" /><Relationship Type="http://schemas.openxmlformats.org/officeDocument/2006/relationships/slide" Target="/ppt/slides/slide6.xml" Id="R1697539b66e04d9e" /><Relationship Type="http://schemas.openxmlformats.org/officeDocument/2006/relationships/slide" Target="/ppt/slides/slide7.xml" Id="R26e8a63e08c84b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0cb023f1e740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6a8ba5ae24758" /><Relationship Type="http://schemas.openxmlformats.org/officeDocument/2006/relationships/theme" Target="/ppt/slideMasters/theme/theme1.xml" Id="Rca1e32a2de0742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a6a8ba5ae2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3dd1d97444d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69fdca5964e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4c74e4cfc42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0bdac366d44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0d17dafac45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f7f0b5cd144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dc62f4c6541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DR. AKSEL TVERÅMO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AKSEL TVERÅMO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AKSEL TVERÅMO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AKSEL TVERÅMO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AKSEL TVERÅMO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AKSEL TVERÅMO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2 869 413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515 538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880 922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AKSEL TVERÅMO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TVERÅMO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AKSEL TVERÅMO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Nesttunvegen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22 95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regnskap@doktoraksel.no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914 248 795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 AKSEL TVERÅMO AS</a:t>
            </a:r>
          </a:p>
        </p:txBody>
      </p:sp>
    </p:spTree>
  </p:cSld>
  <p:clrMapOvr>
    <a:masterClrMapping xmlns:a="http://schemas.openxmlformats.org/drawingml/2006/main"/>
  </p:clrMapOvr>
</p:sld>
</file>