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bc4cf5606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41bec12550412a"/>
  </p:sldMasterIdLst>
  <p:sldIdLst>
    <p:sldId xmlns:r="http://schemas.openxmlformats.org/officeDocument/2006/relationships" id="256" r:id="R2b663428efc54393"/>
    <p:sldId xmlns:r="http://schemas.openxmlformats.org/officeDocument/2006/relationships" id="257" r:id="Ra06ec2f4167a4e83"/>
    <p:sldId xmlns:r="http://schemas.openxmlformats.org/officeDocument/2006/relationships" id="258" r:id="R7722c59c9b1749db"/>
    <p:sldId xmlns:r="http://schemas.openxmlformats.org/officeDocument/2006/relationships" id="259" r:id="R824ae981abad49e2"/>
    <p:sldId xmlns:r="http://schemas.openxmlformats.org/officeDocument/2006/relationships" id="260" r:id="Re1a187544fe14d44"/>
    <p:sldId xmlns:r="http://schemas.openxmlformats.org/officeDocument/2006/relationships" id="261" r:id="R2d9581f84fae470b"/>
    <p:sldId xmlns:r="http://schemas.openxmlformats.org/officeDocument/2006/relationships" id="262" r:id="Rae076ad1dec5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1bec12550412a" /><Relationship Type="http://schemas.openxmlformats.org/officeDocument/2006/relationships/slide" Target="/ppt/slides/slide1.xml" Id="R2b663428efc54393" /><Relationship Type="http://schemas.openxmlformats.org/officeDocument/2006/relationships/slide" Target="/ppt/slides/slide2.xml" Id="Ra06ec2f4167a4e83" /><Relationship Type="http://schemas.openxmlformats.org/officeDocument/2006/relationships/slide" Target="/ppt/slides/slide3.xml" Id="R7722c59c9b1749db" /><Relationship Type="http://schemas.openxmlformats.org/officeDocument/2006/relationships/slide" Target="/ppt/slides/slide4.xml" Id="R824ae981abad49e2" /><Relationship Type="http://schemas.openxmlformats.org/officeDocument/2006/relationships/slide" Target="/ppt/slides/slide5.xml" Id="Re1a187544fe14d44" /><Relationship Type="http://schemas.openxmlformats.org/officeDocument/2006/relationships/slide" Target="/ppt/slides/slide6.xml" Id="R2d9581f84fae470b" /><Relationship Type="http://schemas.openxmlformats.org/officeDocument/2006/relationships/slide" Target="/ppt/slides/slide7.xml" Id="Rae076ad1dec5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1ed4302a7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630b589214258" /><Relationship Type="http://schemas.openxmlformats.org/officeDocument/2006/relationships/theme" Target="/ppt/slideMasters/theme/theme1.xml" Id="R277558313f25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630b5892142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2e834562c48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7cb6f675b45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5560287d3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916c1cc26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1a344bc4f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bfdac090e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3fd17390049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F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F TØMMERTRANSPORT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−4 159 654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9 001 819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H-3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