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a1e5e4666c549a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076e92a0eed4412"/>
  </p:sldMasterIdLst>
  <p:sldIdLst>
    <p:sldId xmlns:r="http://schemas.openxmlformats.org/officeDocument/2006/relationships" id="256" r:id="R4d7ce2b9d71048af"/>
    <p:sldId xmlns:r="http://schemas.openxmlformats.org/officeDocument/2006/relationships" id="257" r:id="Rf25d4e91c30643ae"/>
    <p:sldId xmlns:r="http://schemas.openxmlformats.org/officeDocument/2006/relationships" id="258" r:id="Radb6d95998374dfa"/>
    <p:sldId xmlns:r="http://schemas.openxmlformats.org/officeDocument/2006/relationships" id="259" r:id="R7a251631d2f348a8"/>
    <p:sldId xmlns:r="http://schemas.openxmlformats.org/officeDocument/2006/relationships" id="260" r:id="R92a10b99c91c4843"/>
    <p:sldId xmlns:r="http://schemas.openxmlformats.org/officeDocument/2006/relationships" id="261" r:id="R3aa0299e23e84fbf"/>
    <p:sldId xmlns:r="http://schemas.openxmlformats.org/officeDocument/2006/relationships" id="262" r:id="Rb4b8d0fac01c432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076e92a0eed4412" /><Relationship Type="http://schemas.openxmlformats.org/officeDocument/2006/relationships/slide" Target="/ppt/slides/slide1.xml" Id="R4d7ce2b9d71048af" /><Relationship Type="http://schemas.openxmlformats.org/officeDocument/2006/relationships/slide" Target="/ppt/slides/slide2.xml" Id="Rf25d4e91c30643ae" /><Relationship Type="http://schemas.openxmlformats.org/officeDocument/2006/relationships/slide" Target="/ppt/slides/slide3.xml" Id="Radb6d95998374dfa" /><Relationship Type="http://schemas.openxmlformats.org/officeDocument/2006/relationships/slide" Target="/ppt/slides/slide4.xml" Id="R7a251631d2f348a8" /><Relationship Type="http://schemas.openxmlformats.org/officeDocument/2006/relationships/slide" Target="/ppt/slides/slide5.xml" Id="R92a10b99c91c4843" /><Relationship Type="http://schemas.openxmlformats.org/officeDocument/2006/relationships/slide" Target="/ppt/slides/slide6.xml" Id="R3aa0299e23e84fbf" /><Relationship Type="http://schemas.openxmlformats.org/officeDocument/2006/relationships/slide" Target="/ppt/slides/slide7.xml" Id="Rb4b8d0fac01c432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aefc67c963d42a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5ae6123621455d" /><Relationship Type="http://schemas.openxmlformats.org/officeDocument/2006/relationships/theme" Target="/ppt/slideMasters/theme/theme1.xml" Id="R604ca3c19d504a6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b5ae6123621455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c78a290744456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d20fc206f34be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2be797bcbd474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60032d84bc466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8558aec608447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a009630e08416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30fd02b5b749f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THE BIG 5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THE BIG 5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THE BIG 5 AS ble etablert [år] og holder til i Inderøy.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THE BIG 5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THE BIG 5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THE BIG 5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1 783 988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−776 339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−682 294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−280 963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1 065 996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THE BIG 5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HOLMSTAD ALEKSANDER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THE BIG 5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Stasjonsvegen 28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7670 Inderøy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aholmstad@hotmail.com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914 239 281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THE BIG 5 AS</a:t>
            </a:r>
          </a:p>
        </p:txBody>
      </p:sp>
    </p:spTree>
  </p:cSld>
  <p:clrMapOvr>
    <a:masterClrMapping xmlns:a="http://schemas.openxmlformats.org/drawingml/2006/main"/>
  </p:clrMapOvr>
</p:sld>
</file>