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cd5b99d4d249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65630aedbb4261"/>
  </p:sldMasterIdLst>
  <p:sldIdLst>
    <p:sldId xmlns:r="http://schemas.openxmlformats.org/officeDocument/2006/relationships" id="256" r:id="R06b0bdc5ef574a7e"/>
    <p:sldId xmlns:r="http://schemas.openxmlformats.org/officeDocument/2006/relationships" id="257" r:id="Rb8a01830ebda4464"/>
    <p:sldId xmlns:r="http://schemas.openxmlformats.org/officeDocument/2006/relationships" id="258" r:id="R439bbcb26c704cf0"/>
    <p:sldId xmlns:r="http://schemas.openxmlformats.org/officeDocument/2006/relationships" id="259" r:id="Rf8398daca1a044e3"/>
    <p:sldId xmlns:r="http://schemas.openxmlformats.org/officeDocument/2006/relationships" id="260" r:id="R8c0411851cf24eda"/>
    <p:sldId xmlns:r="http://schemas.openxmlformats.org/officeDocument/2006/relationships" id="261" r:id="R458e96719da44241"/>
    <p:sldId xmlns:r="http://schemas.openxmlformats.org/officeDocument/2006/relationships" id="262" r:id="R44648294eeb24c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65630aedbb4261" /><Relationship Type="http://schemas.openxmlformats.org/officeDocument/2006/relationships/slide" Target="/ppt/slides/slide1.xml" Id="R06b0bdc5ef574a7e" /><Relationship Type="http://schemas.openxmlformats.org/officeDocument/2006/relationships/slide" Target="/ppt/slides/slide2.xml" Id="Rb8a01830ebda4464" /><Relationship Type="http://schemas.openxmlformats.org/officeDocument/2006/relationships/slide" Target="/ppt/slides/slide3.xml" Id="R439bbcb26c704cf0" /><Relationship Type="http://schemas.openxmlformats.org/officeDocument/2006/relationships/slide" Target="/ppt/slides/slide4.xml" Id="Rf8398daca1a044e3" /><Relationship Type="http://schemas.openxmlformats.org/officeDocument/2006/relationships/slide" Target="/ppt/slides/slide5.xml" Id="R8c0411851cf24eda" /><Relationship Type="http://schemas.openxmlformats.org/officeDocument/2006/relationships/slide" Target="/ppt/slides/slide6.xml" Id="R458e96719da44241" /><Relationship Type="http://schemas.openxmlformats.org/officeDocument/2006/relationships/slide" Target="/ppt/slides/slide7.xml" Id="R44648294eeb24c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15bc8fb7234f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85ef2f61e4301" /><Relationship Type="http://schemas.openxmlformats.org/officeDocument/2006/relationships/theme" Target="/ppt/slideMasters/theme/theme1.xml" Id="Re73f819b523d45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e85ef2f61e43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03e41a67c46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fe8a3940640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2347b6aa944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bca5300b643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f37c13ede4b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c736c379b4d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512052aac49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BOHLIN MASKIN &amp;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BOHLIN MASKIN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BOHLIN MASKIN &amp; TRANSPORT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BOHLIN MASKIN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BOHLIN MASKIN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BOHLIN MASKIN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14 385 034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449 992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272 891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2 669 559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7 324 050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BOHLIN MASKIN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TEMM HOLDING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PSTT HOLDING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BOHLIN MASKIN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Hovslagerveien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8611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914 232 201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BOHLIN MASKIN &amp; TRANSPORT AS</a:t>
            </a:r>
          </a:p>
        </p:txBody>
      </p:sp>
    </p:spTree>
  </p:cSld>
  <p:clrMapOvr>
    <a:masterClrMapping xmlns:a="http://schemas.openxmlformats.org/drawingml/2006/main"/>
  </p:clrMapOvr>
</p:sld>
</file>