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be68fd2ab4e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b6bb78c644051"/>
  </p:sldMasterIdLst>
  <p:sldIdLst>
    <p:sldId xmlns:r="http://schemas.openxmlformats.org/officeDocument/2006/relationships" id="256" r:id="R82d805db88ab40df"/>
    <p:sldId xmlns:r="http://schemas.openxmlformats.org/officeDocument/2006/relationships" id="257" r:id="Rf79fc9de7a334201"/>
    <p:sldId xmlns:r="http://schemas.openxmlformats.org/officeDocument/2006/relationships" id="258" r:id="R8c10724ca7504caf"/>
    <p:sldId xmlns:r="http://schemas.openxmlformats.org/officeDocument/2006/relationships" id="259" r:id="Rfde5576c4cb64ba7"/>
    <p:sldId xmlns:r="http://schemas.openxmlformats.org/officeDocument/2006/relationships" id="260" r:id="Rbca3bccdc38d4214"/>
    <p:sldId xmlns:r="http://schemas.openxmlformats.org/officeDocument/2006/relationships" id="261" r:id="Rcb64e384ecb5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b6bb78c644051" /><Relationship Type="http://schemas.openxmlformats.org/officeDocument/2006/relationships/slide" Target="/ppt/slides/slide1.xml" Id="R82d805db88ab40df" /><Relationship Type="http://schemas.openxmlformats.org/officeDocument/2006/relationships/slide" Target="/ppt/slides/slide2.xml" Id="Rf79fc9de7a334201" /><Relationship Type="http://schemas.openxmlformats.org/officeDocument/2006/relationships/slide" Target="/ppt/slides/slide3.xml" Id="R8c10724ca7504caf" /><Relationship Type="http://schemas.openxmlformats.org/officeDocument/2006/relationships/slide" Target="/ppt/slides/slide4.xml" Id="Rfde5576c4cb64ba7" /><Relationship Type="http://schemas.openxmlformats.org/officeDocument/2006/relationships/slide" Target="/ppt/slides/slide5.xml" Id="Rbca3bccdc38d4214" /><Relationship Type="http://schemas.openxmlformats.org/officeDocument/2006/relationships/slide" Target="/ppt/slides/slide6.xml" Id="Rcb64e384ecb5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9ad1e48af41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35e0d3f934392" /><Relationship Type="http://schemas.openxmlformats.org/officeDocument/2006/relationships/theme" Target="/ppt/slideMasters/theme/theme1.xml" Id="R69b67188d666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35e0d3f93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e8fac7fad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f8a0b17c14f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9204d691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5f23451cb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ad9d7ca2d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0db5020aa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ÅRHUS KOMBIBYGG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 KOMBIBYGG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−437 437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1 500 393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115 956 525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117 163 130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ÅRHUS KOMBIBYGG AS</a:t>
            </a:r>
          </a:p>
        </p:txBody>
      </p:sp>
    </p:spTree>
  </p:cSld>
  <p:clrMapOvr>
    <a:masterClrMapping xmlns:a="http://schemas.openxmlformats.org/drawingml/2006/main"/>
  </p:clrMapOvr>
</p:sld>
</file>