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140a5971cdc424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b08c1ea3f2f475f"/>
  </p:sldMasterIdLst>
  <p:sldIdLst>
    <p:sldId xmlns:r="http://schemas.openxmlformats.org/officeDocument/2006/relationships" id="256" r:id="Raa7319bab543488c"/>
    <p:sldId xmlns:r="http://schemas.openxmlformats.org/officeDocument/2006/relationships" id="257" r:id="R6af6d4f15f824bc6"/>
    <p:sldId xmlns:r="http://schemas.openxmlformats.org/officeDocument/2006/relationships" id="258" r:id="R16a48003fc2b4288"/>
    <p:sldId xmlns:r="http://schemas.openxmlformats.org/officeDocument/2006/relationships" id="259" r:id="R163883a85ede4935"/>
    <p:sldId xmlns:r="http://schemas.openxmlformats.org/officeDocument/2006/relationships" id="260" r:id="R17e6eb26eea04e7d"/>
    <p:sldId xmlns:r="http://schemas.openxmlformats.org/officeDocument/2006/relationships" id="261" r:id="Rb5bc06f85b2a4105"/>
    <p:sldId xmlns:r="http://schemas.openxmlformats.org/officeDocument/2006/relationships" id="262" r:id="R3cd079b2e968400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b08c1ea3f2f475f" /><Relationship Type="http://schemas.openxmlformats.org/officeDocument/2006/relationships/slide" Target="/ppt/slides/slide1.xml" Id="Raa7319bab543488c" /><Relationship Type="http://schemas.openxmlformats.org/officeDocument/2006/relationships/slide" Target="/ppt/slides/slide2.xml" Id="R6af6d4f15f824bc6" /><Relationship Type="http://schemas.openxmlformats.org/officeDocument/2006/relationships/slide" Target="/ppt/slides/slide3.xml" Id="R16a48003fc2b4288" /><Relationship Type="http://schemas.openxmlformats.org/officeDocument/2006/relationships/slide" Target="/ppt/slides/slide4.xml" Id="R163883a85ede4935" /><Relationship Type="http://schemas.openxmlformats.org/officeDocument/2006/relationships/slide" Target="/ppt/slides/slide5.xml" Id="R17e6eb26eea04e7d" /><Relationship Type="http://schemas.openxmlformats.org/officeDocument/2006/relationships/slide" Target="/ppt/slides/slide6.xml" Id="Rb5bc06f85b2a4105" /><Relationship Type="http://schemas.openxmlformats.org/officeDocument/2006/relationships/slide" Target="/ppt/slides/slide7.xml" Id="R3cd079b2e968400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566ffc138a3400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b32482c97f4de1" /><Relationship Type="http://schemas.openxmlformats.org/officeDocument/2006/relationships/theme" Target="/ppt/slideMasters/theme/theme1.xml" Id="R28f1cf07482346a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1b32482c97f4de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5fb6536c414f2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bc8d20d97e4fb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371c3fba4844c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e450b26265430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5df4adcb8946e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dd92935a5a49e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268e0762434d8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BILKOMPANIET SANDEFJORD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BILKOMPANIET SANDEFJORD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BILKOMPANIET SANDEFJORD AS ble etablert [år] og holder til i Sandefjord.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BILKOMPANIET SANDEFJORD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BILKOMPANIET SANDEFJORD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BILKOMPANIET SANDEFJORD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21 336 823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251 065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192 129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2 569 791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3 777 335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BILKOMPANIET SANDEFJORD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ENGELSTAD ODD GUNNAR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BILKOMPANIET SANDEFJORD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Pindsleveien 8B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3221 Sandefjord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914 217 504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BILKOMPANIET SANDEFJORD AS</a:t>
            </a:r>
          </a:p>
        </p:txBody>
      </p:sp>
    </p:spTree>
  </p:cSld>
  <p:clrMapOvr>
    <a:masterClrMapping xmlns:a="http://schemas.openxmlformats.org/drawingml/2006/main"/>
  </p:clrMapOvr>
</p:sld>
</file>