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cd179cd044d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7b41591dc04c5a"/>
  </p:sldMasterIdLst>
  <p:sldIdLst>
    <p:sldId xmlns:r="http://schemas.openxmlformats.org/officeDocument/2006/relationships" id="256" r:id="R0873db6be5c84f18"/>
    <p:sldId xmlns:r="http://schemas.openxmlformats.org/officeDocument/2006/relationships" id="257" r:id="R960a19fd73704bf0"/>
    <p:sldId xmlns:r="http://schemas.openxmlformats.org/officeDocument/2006/relationships" id="258" r:id="Rec2ef7c973d44ebd"/>
    <p:sldId xmlns:r="http://schemas.openxmlformats.org/officeDocument/2006/relationships" id="259" r:id="R95372105afa3402b"/>
    <p:sldId xmlns:r="http://schemas.openxmlformats.org/officeDocument/2006/relationships" id="260" r:id="R1c349194ea914757"/>
    <p:sldId xmlns:r="http://schemas.openxmlformats.org/officeDocument/2006/relationships" id="261" r:id="Rde6d0a69b06b4c82"/>
    <p:sldId xmlns:r="http://schemas.openxmlformats.org/officeDocument/2006/relationships" id="262" r:id="Rc7dbdaa6199a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b41591dc04c5a" /><Relationship Type="http://schemas.openxmlformats.org/officeDocument/2006/relationships/slide" Target="/ppt/slides/slide1.xml" Id="R0873db6be5c84f18" /><Relationship Type="http://schemas.openxmlformats.org/officeDocument/2006/relationships/slide" Target="/ppt/slides/slide2.xml" Id="R960a19fd73704bf0" /><Relationship Type="http://schemas.openxmlformats.org/officeDocument/2006/relationships/slide" Target="/ppt/slides/slide3.xml" Id="Rec2ef7c973d44ebd" /><Relationship Type="http://schemas.openxmlformats.org/officeDocument/2006/relationships/slide" Target="/ppt/slides/slide4.xml" Id="R95372105afa3402b" /><Relationship Type="http://schemas.openxmlformats.org/officeDocument/2006/relationships/slide" Target="/ppt/slides/slide5.xml" Id="R1c349194ea914757" /><Relationship Type="http://schemas.openxmlformats.org/officeDocument/2006/relationships/slide" Target="/ppt/slides/slide6.xml" Id="Rde6d0a69b06b4c82" /><Relationship Type="http://schemas.openxmlformats.org/officeDocument/2006/relationships/slide" Target="/ppt/slides/slide7.xml" Id="Rc7dbdaa6199a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a8e3768ef40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2afb41c5b43a0" /><Relationship Type="http://schemas.openxmlformats.org/officeDocument/2006/relationships/theme" Target="/ppt/slideMasters/theme/theme1.xml" Id="Rfb6c518fd60f49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32afb41c5b43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907b0faef44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8d9ba9f1a45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34d716a41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d013921644d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b13e4e83944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a245cdd4342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c4cbfb26d4e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BOINNOVA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BOINNOVA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BOINNOVA AS ble etablert [år] og holder til i Seljord.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BOINNOVA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BOINNOVA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BOINNOVA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1 681 919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1 064 361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6 450 451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23 009 070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BOINNOVA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NERHEIM HOLDING AS  –  48,8 %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HALVMETT AS  –  23,4 %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UDVISOR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MORTEN  –  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GAUTE DOMINIC A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VALALIA INVEST AS  –  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BOINNOVA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Olav Omtveit, Seljord Rekneskaps-service AS, Nyveg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3840 Seljord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914 217 474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BOINNOVA AS</a:t>
            </a:r>
          </a:p>
        </p:txBody>
      </p:sp>
    </p:spTree>
  </p:cSld>
  <p:clrMapOvr>
    <a:masterClrMapping xmlns:a="http://schemas.openxmlformats.org/drawingml/2006/main"/>
  </p:clrMapOvr>
</p:sld>
</file>