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3e13ba557a44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10c37b8a0d4b9d"/>
  </p:sldMasterIdLst>
  <p:sldIdLst>
    <p:sldId xmlns:r="http://schemas.openxmlformats.org/officeDocument/2006/relationships" id="256" r:id="Rac752033a6ed4f26"/>
    <p:sldId xmlns:r="http://schemas.openxmlformats.org/officeDocument/2006/relationships" id="257" r:id="Re112df08b0e24731"/>
    <p:sldId xmlns:r="http://schemas.openxmlformats.org/officeDocument/2006/relationships" id="258" r:id="Rac64ad81181a4d04"/>
    <p:sldId xmlns:r="http://schemas.openxmlformats.org/officeDocument/2006/relationships" id="259" r:id="Rdc9f8c29af964796"/>
    <p:sldId xmlns:r="http://schemas.openxmlformats.org/officeDocument/2006/relationships" id="260" r:id="R8a0bb9e2109f4d43"/>
    <p:sldId xmlns:r="http://schemas.openxmlformats.org/officeDocument/2006/relationships" id="261" r:id="Rb6ac47ef81264e6b"/>
    <p:sldId xmlns:r="http://schemas.openxmlformats.org/officeDocument/2006/relationships" id="262" r:id="R4b39e805c2ca40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10c37b8a0d4b9d" /><Relationship Type="http://schemas.openxmlformats.org/officeDocument/2006/relationships/slide" Target="/ppt/slides/slide1.xml" Id="Rac752033a6ed4f26" /><Relationship Type="http://schemas.openxmlformats.org/officeDocument/2006/relationships/slide" Target="/ppt/slides/slide2.xml" Id="Re112df08b0e24731" /><Relationship Type="http://schemas.openxmlformats.org/officeDocument/2006/relationships/slide" Target="/ppt/slides/slide3.xml" Id="Rac64ad81181a4d04" /><Relationship Type="http://schemas.openxmlformats.org/officeDocument/2006/relationships/slide" Target="/ppt/slides/slide4.xml" Id="Rdc9f8c29af964796" /><Relationship Type="http://schemas.openxmlformats.org/officeDocument/2006/relationships/slide" Target="/ppt/slides/slide5.xml" Id="R8a0bb9e2109f4d43" /><Relationship Type="http://schemas.openxmlformats.org/officeDocument/2006/relationships/slide" Target="/ppt/slides/slide6.xml" Id="Rb6ac47ef81264e6b" /><Relationship Type="http://schemas.openxmlformats.org/officeDocument/2006/relationships/slide" Target="/ppt/slides/slide7.xml" Id="R4b39e805c2ca40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c13f7ebeb748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e61d95df64b07" /><Relationship Type="http://schemas.openxmlformats.org/officeDocument/2006/relationships/theme" Target="/ppt/slideMasters/theme/theme1.xml" Id="Rfb5f57ddbace40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8e61d95df64b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fa71fbdd244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246d7701c4f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29ac2f20d44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6bcf92f3342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be6f7875d4c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f1ac3332c47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8ae2cd2464f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ESKILT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ESKILT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ESKILT INVEST AS ble etablert [år] og holder til i Bybrua.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ESKILT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ESKILT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ESKILT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ESKILT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ESKILT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ESKILT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Brennbakkroa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2822 Bybrua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914 217 016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ESKILT INVEST AS</a:t>
            </a:r>
          </a:p>
        </p:txBody>
      </p:sp>
    </p:spTree>
  </p:cSld>
  <p:clrMapOvr>
    <a:masterClrMapping xmlns:a="http://schemas.openxmlformats.org/drawingml/2006/main"/>
  </p:clrMapOvr>
</p:sld>
</file>