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a4b824103043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42d2d33ff34e81"/>
  </p:sldMasterIdLst>
  <p:sldIdLst>
    <p:sldId xmlns:r="http://schemas.openxmlformats.org/officeDocument/2006/relationships" id="256" r:id="Rc9df5a0518fe46a3"/>
    <p:sldId xmlns:r="http://schemas.openxmlformats.org/officeDocument/2006/relationships" id="257" r:id="R40c2b587520b4501"/>
    <p:sldId xmlns:r="http://schemas.openxmlformats.org/officeDocument/2006/relationships" id="258" r:id="Rd5f054205d1244d3"/>
    <p:sldId xmlns:r="http://schemas.openxmlformats.org/officeDocument/2006/relationships" id="259" r:id="R586fe2444e904124"/>
    <p:sldId xmlns:r="http://schemas.openxmlformats.org/officeDocument/2006/relationships" id="260" r:id="Rdb87d5967a5b4cb1"/>
    <p:sldId xmlns:r="http://schemas.openxmlformats.org/officeDocument/2006/relationships" id="261" r:id="R6bacbfec3b0e47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2d2d33ff34e81" /><Relationship Type="http://schemas.openxmlformats.org/officeDocument/2006/relationships/slide" Target="/ppt/slides/slide1.xml" Id="Rc9df5a0518fe46a3" /><Relationship Type="http://schemas.openxmlformats.org/officeDocument/2006/relationships/slide" Target="/ppt/slides/slide2.xml" Id="R40c2b587520b4501" /><Relationship Type="http://schemas.openxmlformats.org/officeDocument/2006/relationships/slide" Target="/ppt/slides/slide3.xml" Id="Rd5f054205d1244d3" /><Relationship Type="http://schemas.openxmlformats.org/officeDocument/2006/relationships/slide" Target="/ppt/slides/slide4.xml" Id="R586fe2444e904124" /><Relationship Type="http://schemas.openxmlformats.org/officeDocument/2006/relationships/slide" Target="/ppt/slides/slide5.xml" Id="Rdb87d5967a5b4cb1" /><Relationship Type="http://schemas.openxmlformats.org/officeDocument/2006/relationships/slide" Target="/ppt/slides/slide6.xml" Id="R6bacbfec3b0e47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a599770f1742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d31e239644499" /><Relationship Type="http://schemas.openxmlformats.org/officeDocument/2006/relationships/theme" Target="/ppt/slideMasters/theme/theme1.xml" Id="R7f34961cbf7d47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2d31e2396444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98a4d551a4e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90f75bae341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1b6328ca24b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f1d30046648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9d96796eb41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47e39948c46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CROMLECH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CROMLECH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CROMLECH INVEST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CROMLECH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CROMLECH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CROMLECH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HUGO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CROMLECH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Stortorvet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cromlech.invest@gmail.com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914 210 593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CROMLECH INVEST AS</a:t>
            </a:r>
          </a:p>
        </p:txBody>
      </p:sp>
    </p:spTree>
  </p:cSld>
  <p:clrMapOvr>
    <a:masterClrMapping xmlns:a="http://schemas.openxmlformats.org/drawingml/2006/main"/>
  </p:clrMapOvr>
</p:sld>
</file>