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19d343faf47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8c7240dd74f7e"/>
  </p:sldMasterIdLst>
  <p:sldIdLst>
    <p:sldId xmlns:r="http://schemas.openxmlformats.org/officeDocument/2006/relationships" id="256" r:id="Rd27edaa91dd041f1"/>
    <p:sldId xmlns:r="http://schemas.openxmlformats.org/officeDocument/2006/relationships" id="257" r:id="Rb95a7810b59e45fd"/>
    <p:sldId xmlns:r="http://schemas.openxmlformats.org/officeDocument/2006/relationships" id="258" r:id="Re70dc1d1616d4206"/>
    <p:sldId xmlns:r="http://schemas.openxmlformats.org/officeDocument/2006/relationships" id="259" r:id="R4e3befc701424454"/>
    <p:sldId xmlns:r="http://schemas.openxmlformats.org/officeDocument/2006/relationships" id="260" r:id="Rb625520e630f4501"/>
    <p:sldId xmlns:r="http://schemas.openxmlformats.org/officeDocument/2006/relationships" id="261" r:id="R1003c18596574cb1"/>
    <p:sldId xmlns:r="http://schemas.openxmlformats.org/officeDocument/2006/relationships" id="262" r:id="Re333571eb3f6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8c7240dd74f7e" /><Relationship Type="http://schemas.openxmlformats.org/officeDocument/2006/relationships/slide" Target="/ppt/slides/slide1.xml" Id="Rd27edaa91dd041f1" /><Relationship Type="http://schemas.openxmlformats.org/officeDocument/2006/relationships/slide" Target="/ppt/slides/slide2.xml" Id="Rb95a7810b59e45fd" /><Relationship Type="http://schemas.openxmlformats.org/officeDocument/2006/relationships/slide" Target="/ppt/slides/slide3.xml" Id="Re70dc1d1616d4206" /><Relationship Type="http://schemas.openxmlformats.org/officeDocument/2006/relationships/slide" Target="/ppt/slides/slide4.xml" Id="R4e3befc701424454" /><Relationship Type="http://schemas.openxmlformats.org/officeDocument/2006/relationships/slide" Target="/ppt/slides/slide5.xml" Id="Rb625520e630f4501" /><Relationship Type="http://schemas.openxmlformats.org/officeDocument/2006/relationships/slide" Target="/ppt/slides/slide6.xml" Id="R1003c18596574cb1" /><Relationship Type="http://schemas.openxmlformats.org/officeDocument/2006/relationships/slide" Target="/ppt/slides/slide7.xml" Id="Re333571eb3f6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838df9b8c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9e3aafcb48c5" /><Relationship Type="http://schemas.openxmlformats.org/officeDocument/2006/relationships/theme" Target="/ppt/slideMasters/theme/theme1.xml" Id="R6e2f0c753042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c9e3aafcb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746de902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1aadf4bf4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a7e24abcd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e6d28f19d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34a69aea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f18db72e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4368fe4da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ALPMA AS ble etablert [år] og holder til i Blaker.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4 595 857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2 592 802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EGIL HOLGEIR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ANETTE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KATRINE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RAGNA MARIE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Husmoveien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1925 Blaker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egil@ehf.no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914 178 479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ALPMA AS</a:t>
            </a:r>
          </a:p>
        </p:txBody>
      </p:sp>
    </p:spTree>
  </p:cSld>
  <p:clrMapOvr>
    <a:masterClrMapping xmlns:a="http://schemas.openxmlformats.org/drawingml/2006/main"/>
  </p:clrMapOvr>
</p:sld>
</file>