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5fae2f7530942a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37c3409223b4e45"/>
  </p:sldMasterIdLst>
  <p:sldIdLst>
    <p:sldId xmlns:r="http://schemas.openxmlformats.org/officeDocument/2006/relationships" id="256" r:id="Rb9069c8ff484412d"/>
    <p:sldId xmlns:r="http://schemas.openxmlformats.org/officeDocument/2006/relationships" id="257" r:id="R6721e9c05f694f71"/>
    <p:sldId xmlns:r="http://schemas.openxmlformats.org/officeDocument/2006/relationships" id="258" r:id="Ra4a448d4d7234e2e"/>
    <p:sldId xmlns:r="http://schemas.openxmlformats.org/officeDocument/2006/relationships" id="259" r:id="Rf9d425789fac4e52"/>
    <p:sldId xmlns:r="http://schemas.openxmlformats.org/officeDocument/2006/relationships" id="260" r:id="R45b80ad2599748e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7c3409223b4e45" /><Relationship Type="http://schemas.openxmlformats.org/officeDocument/2006/relationships/slide" Target="/ppt/slides/slide1.xml" Id="Rb9069c8ff484412d" /><Relationship Type="http://schemas.openxmlformats.org/officeDocument/2006/relationships/slide" Target="/ppt/slides/slide2.xml" Id="R6721e9c05f694f71" /><Relationship Type="http://schemas.openxmlformats.org/officeDocument/2006/relationships/slide" Target="/ppt/slides/slide3.xml" Id="Ra4a448d4d7234e2e" /><Relationship Type="http://schemas.openxmlformats.org/officeDocument/2006/relationships/slide" Target="/ppt/slides/slide4.xml" Id="Rf9d425789fac4e52" /><Relationship Type="http://schemas.openxmlformats.org/officeDocument/2006/relationships/slide" Target="/ppt/slides/slide5.xml" Id="R45b80ad2599748e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fa2d1bf3c8146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cdf897dd0d4d7f" /><Relationship Type="http://schemas.openxmlformats.org/officeDocument/2006/relationships/theme" Target="/ppt/slideMasters/theme/theme1.xml" Id="R0e273418c98b4f5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cdf897dd0d4d7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0845d7e2d243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c75a60e84b491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d3a2b5e9a94ff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7ea68a72494ad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f3ca25efaf44c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HAMAR FARVEHANDEL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HAMAR FARVEHANDEL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HAMAR FARVEHANDEL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HAMAR FARVEHANDEL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HAMAR FARVEHANDEL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HAMAR FARVEHANDEL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914 149 673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HAMAR FARVEHANDEL AS</a:t>
            </a:r>
          </a:p>
        </p:txBody>
      </p:sp>
    </p:spTree>
  </p:cSld>
  <p:clrMapOvr>
    <a:masterClrMapping xmlns:a="http://schemas.openxmlformats.org/drawingml/2006/main"/>
  </p:clrMapOvr>
</p:sld>
</file>