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2b338fa69543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4771020bb475f"/>
  </p:sldMasterIdLst>
  <p:sldIdLst>
    <p:sldId xmlns:r="http://schemas.openxmlformats.org/officeDocument/2006/relationships" id="256" r:id="R559d4992ebcd4dc9"/>
    <p:sldId xmlns:r="http://schemas.openxmlformats.org/officeDocument/2006/relationships" id="257" r:id="R2a75a7ce51494ded"/>
    <p:sldId xmlns:r="http://schemas.openxmlformats.org/officeDocument/2006/relationships" id="258" r:id="Ra2432fd8bc464c41"/>
    <p:sldId xmlns:r="http://schemas.openxmlformats.org/officeDocument/2006/relationships" id="259" r:id="R3f2de256d50f4336"/>
    <p:sldId xmlns:r="http://schemas.openxmlformats.org/officeDocument/2006/relationships" id="260" r:id="Rc1b4befda18a40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4771020bb475f" /><Relationship Type="http://schemas.openxmlformats.org/officeDocument/2006/relationships/slide" Target="/ppt/slides/slide1.xml" Id="R559d4992ebcd4dc9" /><Relationship Type="http://schemas.openxmlformats.org/officeDocument/2006/relationships/slide" Target="/ppt/slides/slide2.xml" Id="R2a75a7ce51494ded" /><Relationship Type="http://schemas.openxmlformats.org/officeDocument/2006/relationships/slide" Target="/ppt/slides/slide3.xml" Id="Ra2432fd8bc464c41" /><Relationship Type="http://schemas.openxmlformats.org/officeDocument/2006/relationships/slide" Target="/ppt/slides/slide4.xml" Id="R3f2de256d50f4336" /><Relationship Type="http://schemas.openxmlformats.org/officeDocument/2006/relationships/slide" Target="/ppt/slides/slide5.xml" Id="Rc1b4befda18a40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4e74f564140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778fff8dc4e95" /><Relationship Type="http://schemas.openxmlformats.org/officeDocument/2006/relationships/theme" Target="/ppt/slideMasters/theme/theme1.xml" Id="R07309efaa774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778fff8dc4e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752f0489743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cfb5a62f6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90def25da4e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aecf9c3544a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cc87b25b945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914 119 855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TRANSPORT AS</a:t>
            </a:r>
          </a:p>
        </p:txBody>
      </p:sp>
    </p:spTree>
  </p:cSld>
  <p:clrMapOvr>
    <a:masterClrMapping xmlns:a="http://schemas.openxmlformats.org/drawingml/2006/main"/>
  </p:clrMapOvr>
</p:sld>
</file>