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bdc823b7a540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b2efe058ad4b04"/>
  </p:sldMasterIdLst>
  <p:sldIdLst>
    <p:sldId xmlns:r="http://schemas.openxmlformats.org/officeDocument/2006/relationships" id="256" r:id="Raee8af3c21724854"/>
    <p:sldId xmlns:r="http://schemas.openxmlformats.org/officeDocument/2006/relationships" id="257" r:id="R3234c08f9b1643b6"/>
    <p:sldId xmlns:r="http://schemas.openxmlformats.org/officeDocument/2006/relationships" id="258" r:id="R4fca955275674565"/>
    <p:sldId xmlns:r="http://schemas.openxmlformats.org/officeDocument/2006/relationships" id="259" r:id="Rfdba6516d0d142e8"/>
    <p:sldId xmlns:r="http://schemas.openxmlformats.org/officeDocument/2006/relationships" id="260" r:id="R34e7753b41b24d7d"/>
    <p:sldId xmlns:r="http://schemas.openxmlformats.org/officeDocument/2006/relationships" id="261" r:id="R2c1dd3b30e944e15"/>
    <p:sldId xmlns:r="http://schemas.openxmlformats.org/officeDocument/2006/relationships" id="262" r:id="R0e2c6965a41240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2efe058ad4b04" /><Relationship Type="http://schemas.openxmlformats.org/officeDocument/2006/relationships/slide" Target="/ppt/slides/slide1.xml" Id="Raee8af3c21724854" /><Relationship Type="http://schemas.openxmlformats.org/officeDocument/2006/relationships/slide" Target="/ppt/slides/slide2.xml" Id="R3234c08f9b1643b6" /><Relationship Type="http://schemas.openxmlformats.org/officeDocument/2006/relationships/slide" Target="/ppt/slides/slide3.xml" Id="R4fca955275674565" /><Relationship Type="http://schemas.openxmlformats.org/officeDocument/2006/relationships/slide" Target="/ppt/slides/slide4.xml" Id="Rfdba6516d0d142e8" /><Relationship Type="http://schemas.openxmlformats.org/officeDocument/2006/relationships/slide" Target="/ppt/slides/slide5.xml" Id="R34e7753b41b24d7d" /><Relationship Type="http://schemas.openxmlformats.org/officeDocument/2006/relationships/slide" Target="/ppt/slides/slide6.xml" Id="R2c1dd3b30e944e15" /><Relationship Type="http://schemas.openxmlformats.org/officeDocument/2006/relationships/slide" Target="/ppt/slides/slide7.xml" Id="R0e2c6965a41240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28d12e1a744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1bc22a2f9473c" /><Relationship Type="http://schemas.openxmlformats.org/officeDocument/2006/relationships/theme" Target="/ppt/slideMasters/theme/theme1.xml" Id="R4f5eb9ba7b204e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d1bc22a2f947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78a515dc04e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0e43a750c4f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7c876ba3047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3a16b8ed047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e2bce0fc645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35b9231b841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d67cddae240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CATOS BETONGSAGING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CATOS BETONGSAGING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30 638 208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1 760 336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2 362 511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10 555 005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LINNKA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Bentsrudsvingen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cato@catosbetongsaging.no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www.catosbetongsaging.no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914 117 321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