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82d077fed94a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be4827697b4da1"/>
  </p:sldMasterIdLst>
  <p:sldIdLst>
    <p:sldId xmlns:r="http://schemas.openxmlformats.org/officeDocument/2006/relationships" id="256" r:id="Rab2c76c8556e4a29"/>
    <p:sldId xmlns:r="http://schemas.openxmlformats.org/officeDocument/2006/relationships" id="257" r:id="R8ca3f76b8cd04b85"/>
    <p:sldId xmlns:r="http://schemas.openxmlformats.org/officeDocument/2006/relationships" id="258" r:id="R13bf4165079b40ee"/>
    <p:sldId xmlns:r="http://schemas.openxmlformats.org/officeDocument/2006/relationships" id="259" r:id="R764ff59d456245b9"/>
    <p:sldId xmlns:r="http://schemas.openxmlformats.org/officeDocument/2006/relationships" id="260" r:id="R359834c022684512"/>
    <p:sldId xmlns:r="http://schemas.openxmlformats.org/officeDocument/2006/relationships" id="261" r:id="R384506db378e4f6c"/>
    <p:sldId xmlns:r="http://schemas.openxmlformats.org/officeDocument/2006/relationships" id="262" r:id="Rdc1f024243fc4d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be4827697b4da1" /><Relationship Type="http://schemas.openxmlformats.org/officeDocument/2006/relationships/slide" Target="/ppt/slides/slide1.xml" Id="Rab2c76c8556e4a29" /><Relationship Type="http://schemas.openxmlformats.org/officeDocument/2006/relationships/slide" Target="/ppt/slides/slide2.xml" Id="R8ca3f76b8cd04b85" /><Relationship Type="http://schemas.openxmlformats.org/officeDocument/2006/relationships/slide" Target="/ppt/slides/slide3.xml" Id="R13bf4165079b40ee" /><Relationship Type="http://schemas.openxmlformats.org/officeDocument/2006/relationships/slide" Target="/ppt/slides/slide4.xml" Id="R764ff59d456245b9" /><Relationship Type="http://schemas.openxmlformats.org/officeDocument/2006/relationships/slide" Target="/ppt/slides/slide5.xml" Id="R359834c022684512" /><Relationship Type="http://schemas.openxmlformats.org/officeDocument/2006/relationships/slide" Target="/ppt/slides/slide6.xml" Id="R384506db378e4f6c" /><Relationship Type="http://schemas.openxmlformats.org/officeDocument/2006/relationships/slide" Target="/ppt/slides/slide7.xml" Id="Rdc1f024243fc4d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68cd8fb85542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33115857545d9" /><Relationship Type="http://schemas.openxmlformats.org/officeDocument/2006/relationships/theme" Target="/ppt/slideMasters/theme/theme1.xml" Id="R2a430c5247874c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133115857545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440c262e743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31b94c22445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8ed16d943e46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0a43e818a47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64489bccc45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cac873f7147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4e762045047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CATOS BETONGSAGING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CATOS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CATOS BETONGSAGING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CATOS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CATOS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CATOS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30 638 208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1 760 336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1 681 393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2 362 511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10 555 005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CATOS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LINNKA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CATOS BETONGSAGING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Bentsrudsvingen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3083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cato@catosbetongsaging.no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www.catosbetongsaging.no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914 117 321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CATOS BETONGSAGING AS</a:t>
            </a:r>
          </a:p>
        </p:txBody>
      </p:sp>
    </p:spTree>
  </p:cSld>
  <p:clrMapOvr>
    <a:masterClrMapping xmlns:a="http://schemas.openxmlformats.org/drawingml/2006/main"/>
  </p:clrMapOvr>
</p:sld>
</file>