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78a329f8ed4f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088232686c4cd4"/>
  </p:sldMasterIdLst>
  <p:sldIdLst>
    <p:sldId xmlns:r="http://schemas.openxmlformats.org/officeDocument/2006/relationships" id="256" r:id="R4d144b26ab634342"/>
    <p:sldId xmlns:r="http://schemas.openxmlformats.org/officeDocument/2006/relationships" id="257" r:id="Rc2b05bee57764b03"/>
    <p:sldId xmlns:r="http://schemas.openxmlformats.org/officeDocument/2006/relationships" id="258" r:id="Re72626b101b94549"/>
    <p:sldId xmlns:r="http://schemas.openxmlformats.org/officeDocument/2006/relationships" id="259" r:id="Raafbd1a6fa014440"/>
    <p:sldId xmlns:r="http://schemas.openxmlformats.org/officeDocument/2006/relationships" id="260" r:id="Rea1f5c17195c4e38"/>
    <p:sldId xmlns:r="http://schemas.openxmlformats.org/officeDocument/2006/relationships" id="261" r:id="Rd279fd641d404abd"/>
    <p:sldId xmlns:r="http://schemas.openxmlformats.org/officeDocument/2006/relationships" id="262" r:id="R8a522c30517742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088232686c4cd4" /><Relationship Type="http://schemas.openxmlformats.org/officeDocument/2006/relationships/slide" Target="/ppt/slides/slide1.xml" Id="R4d144b26ab634342" /><Relationship Type="http://schemas.openxmlformats.org/officeDocument/2006/relationships/slide" Target="/ppt/slides/slide2.xml" Id="Rc2b05bee57764b03" /><Relationship Type="http://schemas.openxmlformats.org/officeDocument/2006/relationships/slide" Target="/ppt/slides/slide3.xml" Id="Re72626b101b94549" /><Relationship Type="http://schemas.openxmlformats.org/officeDocument/2006/relationships/slide" Target="/ppt/slides/slide4.xml" Id="Raafbd1a6fa014440" /><Relationship Type="http://schemas.openxmlformats.org/officeDocument/2006/relationships/slide" Target="/ppt/slides/slide5.xml" Id="Rea1f5c17195c4e38" /><Relationship Type="http://schemas.openxmlformats.org/officeDocument/2006/relationships/slide" Target="/ppt/slides/slide6.xml" Id="Rd279fd641d404abd" /><Relationship Type="http://schemas.openxmlformats.org/officeDocument/2006/relationships/slide" Target="/ppt/slides/slide7.xml" Id="R8a522c30517742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3bb2b98d544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9fb6a7e5c4fde" /><Relationship Type="http://schemas.openxmlformats.org/officeDocument/2006/relationships/theme" Target="/ppt/slideMasters/theme/theme1.xml" Id="R0ed7a7b5e11849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09fb6a7e5c4f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0f690ef6d45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b2f786bdb4a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ea6f4780242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704dca6b540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b15d6a8ec44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3186cc3d84d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6951c16d44e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 GÅRD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GÅRD AS ble etablert [år] og holder til i Harestua.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 CHRISTOPHER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 LIV ELO KULDVERE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Bjørgeseter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2743 Harestua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chris@fjeldgard.no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914 099 501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GÅRD AS</a:t>
            </a:r>
          </a:p>
        </p:txBody>
      </p:sp>
    </p:spTree>
  </p:cSld>
  <p:clrMapOvr>
    <a:masterClrMapping xmlns:a="http://schemas.openxmlformats.org/drawingml/2006/main"/>
  </p:clrMapOvr>
</p:sld>
</file>