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dd7719ae724e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357d374a554c9e"/>
  </p:sldMasterIdLst>
  <p:sldIdLst>
    <p:sldId xmlns:r="http://schemas.openxmlformats.org/officeDocument/2006/relationships" id="256" r:id="R7a91f5e3aede4d8a"/>
    <p:sldId xmlns:r="http://schemas.openxmlformats.org/officeDocument/2006/relationships" id="257" r:id="R0200339d195449f2"/>
    <p:sldId xmlns:r="http://schemas.openxmlformats.org/officeDocument/2006/relationships" id="258" r:id="R15f0fea5c01e454a"/>
    <p:sldId xmlns:r="http://schemas.openxmlformats.org/officeDocument/2006/relationships" id="259" r:id="R2c500771db18483d"/>
    <p:sldId xmlns:r="http://schemas.openxmlformats.org/officeDocument/2006/relationships" id="260" r:id="R998e99b50d9748d5"/>
    <p:sldId xmlns:r="http://schemas.openxmlformats.org/officeDocument/2006/relationships" id="261" r:id="Rf38dd12c40d34f8d"/>
    <p:sldId xmlns:r="http://schemas.openxmlformats.org/officeDocument/2006/relationships" id="262" r:id="R4a93e0202c6140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357d374a554c9e" /><Relationship Type="http://schemas.openxmlformats.org/officeDocument/2006/relationships/slide" Target="/ppt/slides/slide1.xml" Id="R7a91f5e3aede4d8a" /><Relationship Type="http://schemas.openxmlformats.org/officeDocument/2006/relationships/slide" Target="/ppt/slides/slide2.xml" Id="R0200339d195449f2" /><Relationship Type="http://schemas.openxmlformats.org/officeDocument/2006/relationships/slide" Target="/ppt/slides/slide3.xml" Id="R15f0fea5c01e454a" /><Relationship Type="http://schemas.openxmlformats.org/officeDocument/2006/relationships/slide" Target="/ppt/slides/slide4.xml" Id="R2c500771db18483d" /><Relationship Type="http://schemas.openxmlformats.org/officeDocument/2006/relationships/slide" Target="/ppt/slides/slide5.xml" Id="R998e99b50d9748d5" /><Relationship Type="http://schemas.openxmlformats.org/officeDocument/2006/relationships/slide" Target="/ppt/slides/slide6.xml" Id="Rf38dd12c40d34f8d" /><Relationship Type="http://schemas.openxmlformats.org/officeDocument/2006/relationships/slide" Target="/ppt/slides/slide7.xml" Id="R4a93e0202c6140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3ed94d3c4d43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67ba9d1df49f4" /><Relationship Type="http://schemas.openxmlformats.org/officeDocument/2006/relationships/theme" Target="/ppt/slideMasters/theme/theme1.xml" Id="R1d4aa00683d54e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c67ba9d1df49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e063a87da4f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0c3f0802b49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cb3e7fae749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ad563405e49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3937145eb46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104be59b245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46071f86747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ANITA VALLERAUNE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ANITA VALLERAUNE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ANITA VALLERAUNE AS ble etablert [år] og holder til i Hafslundsøy.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ANITA VALLERAUNE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ANITA VALLERAUNE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ANITA VALLERAUNE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531 667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7 488 551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7 538 551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ANITA VALLERAUNE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VALLERAUNE ANITA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ANITA VALLERAUNE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Hasleveien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1734 Hafslundsøy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914 092 191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ANITA VALLERAUNE AS</a:t>
            </a:r>
          </a:p>
        </p:txBody>
      </p:sp>
    </p:spTree>
  </p:cSld>
  <p:clrMapOvr>
    <a:masterClrMapping xmlns:a="http://schemas.openxmlformats.org/drawingml/2006/main"/>
  </p:clrMapOvr>
</p:sld>
</file>