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00efd5a3db4b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8d9c3df4b64b63"/>
  </p:sldMasterIdLst>
  <p:sldIdLst>
    <p:sldId xmlns:r="http://schemas.openxmlformats.org/officeDocument/2006/relationships" id="256" r:id="Rd67e3e94bfa94480"/>
    <p:sldId xmlns:r="http://schemas.openxmlformats.org/officeDocument/2006/relationships" id="257" r:id="Rcbd128a950bd4f1f"/>
    <p:sldId xmlns:r="http://schemas.openxmlformats.org/officeDocument/2006/relationships" id="258" r:id="R9067681ca7ad4821"/>
    <p:sldId xmlns:r="http://schemas.openxmlformats.org/officeDocument/2006/relationships" id="259" r:id="R2710c94ab5954446"/>
    <p:sldId xmlns:r="http://schemas.openxmlformats.org/officeDocument/2006/relationships" id="260" r:id="R33a6bfd5b59b4c6d"/>
    <p:sldId xmlns:r="http://schemas.openxmlformats.org/officeDocument/2006/relationships" id="261" r:id="Rb4f03c6846554bd2"/>
    <p:sldId xmlns:r="http://schemas.openxmlformats.org/officeDocument/2006/relationships" id="262" r:id="R3a29d9e7b99f4b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8d9c3df4b64b63" /><Relationship Type="http://schemas.openxmlformats.org/officeDocument/2006/relationships/slide" Target="/ppt/slides/slide1.xml" Id="Rd67e3e94bfa94480" /><Relationship Type="http://schemas.openxmlformats.org/officeDocument/2006/relationships/slide" Target="/ppt/slides/slide2.xml" Id="Rcbd128a950bd4f1f" /><Relationship Type="http://schemas.openxmlformats.org/officeDocument/2006/relationships/slide" Target="/ppt/slides/slide3.xml" Id="R9067681ca7ad4821" /><Relationship Type="http://schemas.openxmlformats.org/officeDocument/2006/relationships/slide" Target="/ppt/slides/slide4.xml" Id="R2710c94ab5954446" /><Relationship Type="http://schemas.openxmlformats.org/officeDocument/2006/relationships/slide" Target="/ppt/slides/slide5.xml" Id="R33a6bfd5b59b4c6d" /><Relationship Type="http://schemas.openxmlformats.org/officeDocument/2006/relationships/slide" Target="/ppt/slides/slide6.xml" Id="Rb4f03c6846554bd2" /><Relationship Type="http://schemas.openxmlformats.org/officeDocument/2006/relationships/slide" Target="/ppt/slides/slide7.xml" Id="R3a29d9e7b99f4b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8facebfea44c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82ccd6b6f4e80" /><Relationship Type="http://schemas.openxmlformats.org/officeDocument/2006/relationships/theme" Target="/ppt/slideMasters/theme/theme1.xml" Id="Rb88759c1679a4a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682ccd6b6f4e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6eb339cf245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19595922346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09abc57d44d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67d4ccce347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7307e8dff40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fbba8f17943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de4d21c8e44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HEB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HEB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HEB ENTREPRENØR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HEB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HEB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HEB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18 479 421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3 069 675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2 334 176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3 742 623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6 154 594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HEB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HEB AS  –  82,6 %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BECKER AS  –  14,4 %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EINDRIDE EDVANG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SKRIMSTAD ENDRESPLASS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THEO KRANE NGUYEN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HEB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Becker, Fyrmesterveien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3186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hans@heb.no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914 075 424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HEB ENTREPRENØR AS</a:t>
            </a:r>
          </a:p>
        </p:txBody>
      </p:sp>
    </p:spTree>
  </p:cSld>
  <p:clrMapOvr>
    <a:masterClrMapping xmlns:a="http://schemas.openxmlformats.org/drawingml/2006/main"/>
  </p:clrMapOvr>
</p:sld>
</file>