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a447678b1948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d8b21e9fcc4390"/>
  </p:sldMasterIdLst>
  <p:sldIdLst>
    <p:sldId xmlns:r="http://schemas.openxmlformats.org/officeDocument/2006/relationships" id="256" r:id="R4d09ddbb2d4d4ba7"/>
    <p:sldId xmlns:r="http://schemas.openxmlformats.org/officeDocument/2006/relationships" id="257" r:id="Ra59735017b904eec"/>
    <p:sldId xmlns:r="http://schemas.openxmlformats.org/officeDocument/2006/relationships" id="258" r:id="R89cb8c692a854f15"/>
    <p:sldId xmlns:r="http://schemas.openxmlformats.org/officeDocument/2006/relationships" id="259" r:id="Rf87889a71d344969"/>
    <p:sldId xmlns:r="http://schemas.openxmlformats.org/officeDocument/2006/relationships" id="260" r:id="Rbbebf257738f4d01"/>
    <p:sldId xmlns:r="http://schemas.openxmlformats.org/officeDocument/2006/relationships" id="261" r:id="R861fd4a578a24b28"/>
    <p:sldId xmlns:r="http://schemas.openxmlformats.org/officeDocument/2006/relationships" id="262" r:id="Rf8aa5424796648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8b21e9fcc4390" /><Relationship Type="http://schemas.openxmlformats.org/officeDocument/2006/relationships/slide" Target="/ppt/slides/slide1.xml" Id="R4d09ddbb2d4d4ba7" /><Relationship Type="http://schemas.openxmlformats.org/officeDocument/2006/relationships/slide" Target="/ppt/slides/slide2.xml" Id="Ra59735017b904eec" /><Relationship Type="http://schemas.openxmlformats.org/officeDocument/2006/relationships/slide" Target="/ppt/slides/slide3.xml" Id="R89cb8c692a854f15" /><Relationship Type="http://schemas.openxmlformats.org/officeDocument/2006/relationships/slide" Target="/ppt/slides/slide4.xml" Id="Rf87889a71d344969" /><Relationship Type="http://schemas.openxmlformats.org/officeDocument/2006/relationships/slide" Target="/ppt/slides/slide5.xml" Id="Rbbebf257738f4d01" /><Relationship Type="http://schemas.openxmlformats.org/officeDocument/2006/relationships/slide" Target="/ppt/slides/slide6.xml" Id="R861fd4a578a24b28" /><Relationship Type="http://schemas.openxmlformats.org/officeDocument/2006/relationships/slide" Target="/ppt/slides/slide7.xml" Id="Rf8aa5424796648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44ac0482040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8152a2b3c4b50" /><Relationship Type="http://schemas.openxmlformats.org/officeDocument/2006/relationships/theme" Target="/ppt/slideMasters/theme/theme1.xml" Id="R889ed6344ee940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18152a2b3c4b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528cc689043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628bb80224e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fdb4b22fe48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83d86be6b42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e78b1306b47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70c0dafe34e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67b4d2c2d49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IOG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IOG HOLDING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−57 706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144 358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GARDER INGER-OLINE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IOG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Svinesundsveien 336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914 068 290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IOG HOLDING AS</a:t>
            </a:r>
          </a:p>
        </p:txBody>
      </p:sp>
    </p:spTree>
  </p:cSld>
  <p:clrMapOvr>
    <a:masterClrMapping xmlns:a="http://schemas.openxmlformats.org/drawingml/2006/main"/>
  </p:clrMapOvr>
</p:sld>
</file>