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ead05ac7df4c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faa32df296458d"/>
  </p:sldMasterIdLst>
  <p:sldIdLst>
    <p:sldId xmlns:r="http://schemas.openxmlformats.org/officeDocument/2006/relationships" id="256" r:id="R04854e0710594626"/>
    <p:sldId xmlns:r="http://schemas.openxmlformats.org/officeDocument/2006/relationships" id="257" r:id="R208adb450af548d5"/>
    <p:sldId xmlns:r="http://schemas.openxmlformats.org/officeDocument/2006/relationships" id="258" r:id="R7fc3ce8c35484096"/>
    <p:sldId xmlns:r="http://schemas.openxmlformats.org/officeDocument/2006/relationships" id="259" r:id="Rec15032915094d97"/>
    <p:sldId xmlns:r="http://schemas.openxmlformats.org/officeDocument/2006/relationships" id="260" r:id="R1ae1c790447a4f5f"/>
    <p:sldId xmlns:r="http://schemas.openxmlformats.org/officeDocument/2006/relationships" id="261" r:id="R470f6eb1a9f4413f"/>
    <p:sldId xmlns:r="http://schemas.openxmlformats.org/officeDocument/2006/relationships" id="262" r:id="Rd701cff8a786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aa32df296458d" /><Relationship Type="http://schemas.openxmlformats.org/officeDocument/2006/relationships/slide" Target="/ppt/slides/slide1.xml" Id="R04854e0710594626" /><Relationship Type="http://schemas.openxmlformats.org/officeDocument/2006/relationships/slide" Target="/ppt/slides/slide2.xml" Id="R208adb450af548d5" /><Relationship Type="http://schemas.openxmlformats.org/officeDocument/2006/relationships/slide" Target="/ppt/slides/slide3.xml" Id="R7fc3ce8c35484096" /><Relationship Type="http://schemas.openxmlformats.org/officeDocument/2006/relationships/slide" Target="/ppt/slides/slide4.xml" Id="Rec15032915094d97" /><Relationship Type="http://schemas.openxmlformats.org/officeDocument/2006/relationships/slide" Target="/ppt/slides/slide5.xml" Id="R1ae1c790447a4f5f" /><Relationship Type="http://schemas.openxmlformats.org/officeDocument/2006/relationships/slide" Target="/ppt/slides/slide6.xml" Id="R470f6eb1a9f4413f" /><Relationship Type="http://schemas.openxmlformats.org/officeDocument/2006/relationships/slide" Target="/ppt/slides/slide7.xml" Id="Rd701cff8a786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d908f728bf40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42ab5080f460c" /><Relationship Type="http://schemas.openxmlformats.org/officeDocument/2006/relationships/theme" Target="/ppt/slideMasters/theme/theme1.xml" Id="R03a25944a3ff4a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e42ab5080f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f31d4d1c247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c4b9bcf4c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83cbbc7a84c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25471bd844e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5e20c3aa840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75df6a58945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d1b4a237845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BENKI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BENKI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54 146 984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5 606 638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4 471 581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9 481 797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20 661 855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914 043 921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BENKI AS</a:t>
            </a:r>
          </a:p>
        </p:txBody>
      </p:sp>
    </p:spTree>
  </p:cSld>
  <p:clrMapOvr>
    <a:masterClrMapping xmlns:a="http://schemas.openxmlformats.org/drawingml/2006/main"/>
  </p:clrMapOvr>
</p:sld>
</file>