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8d2d5aee7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c534db184416c"/>
  </p:sldMasterIdLst>
  <p:sldIdLst>
    <p:sldId xmlns:r="http://schemas.openxmlformats.org/officeDocument/2006/relationships" id="256" r:id="Rb031af4138c34beb"/>
    <p:sldId xmlns:r="http://schemas.openxmlformats.org/officeDocument/2006/relationships" id="257" r:id="R5ce0885186a84ce1"/>
    <p:sldId xmlns:r="http://schemas.openxmlformats.org/officeDocument/2006/relationships" id="258" r:id="Rbd6841d08c724ce3"/>
    <p:sldId xmlns:r="http://schemas.openxmlformats.org/officeDocument/2006/relationships" id="259" r:id="Red7cfcef2ec04d1b"/>
    <p:sldId xmlns:r="http://schemas.openxmlformats.org/officeDocument/2006/relationships" id="260" r:id="R5dde4ccc9eb64225"/>
    <p:sldId xmlns:r="http://schemas.openxmlformats.org/officeDocument/2006/relationships" id="261" r:id="Rd64494d4fe9240b2"/>
    <p:sldId xmlns:r="http://schemas.openxmlformats.org/officeDocument/2006/relationships" id="262" r:id="R15ab750b8690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c534db184416c" /><Relationship Type="http://schemas.openxmlformats.org/officeDocument/2006/relationships/slide" Target="/ppt/slides/slide1.xml" Id="Rb031af4138c34beb" /><Relationship Type="http://schemas.openxmlformats.org/officeDocument/2006/relationships/slide" Target="/ppt/slides/slide2.xml" Id="R5ce0885186a84ce1" /><Relationship Type="http://schemas.openxmlformats.org/officeDocument/2006/relationships/slide" Target="/ppt/slides/slide3.xml" Id="Rbd6841d08c724ce3" /><Relationship Type="http://schemas.openxmlformats.org/officeDocument/2006/relationships/slide" Target="/ppt/slides/slide4.xml" Id="Red7cfcef2ec04d1b" /><Relationship Type="http://schemas.openxmlformats.org/officeDocument/2006/relationships/slide" Target="/ppt/slides/slide5.xml" Id="R5dde4ccc9eb64225" /><Relationship Type="http://schemas.openxmlformats.org/officeDocument/2006/relationships/slide" Target="/ppt/slides/slide6.xml" Id="Rd64494d4fe9240b2" /><Relationship Type="http://schemas.openxmlformats.org/officeDocument/2006/relationships/slide" Target="/ppt/slides/slide7.xml" Id="R15ab750b8690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89548199b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8aaf2c0db44f6" /><Relationship Type="http://schemas.openxmlformats.org/officeDocument/2006/relationships/theme" Target="/ppt/slideMasters/theme/theme1.xml" Id="R9c85fda2355c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8aaf2c0db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34998adc1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2abfc7a0848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6e5a5380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a3397aad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abd50b80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0c756cc4e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1b2f74cd4b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BENKI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56 315 834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8 440 159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22 820 106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BENKI AS</a:t>
            </a:r>
          </a:p>
        </p:txBody>
      </p:sp>
    </p:spTree>
  </p:cSld>
  <p:clrMapOvr>
    <a:masterClrMapping xmlns:a="http://schemas.openxmlformats.org/drawingml/2006/main"/>
  </p:clrMapOvr>
</p:sld>
</file>