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104eb6348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0026062a764738"/>
  </p:sldMasterIdLst>
  <p:sldIdLst>
    <p:sldId xmlns:r="http://schemas.openxmlformats.org/officeDocument/2006/relationships" id="256" r:id="Ra953a8290ec54579"/>
    <p:sldId xmlns:r="http://schemas.openxmlformats.org/officeDocument/2006/relationships" id="257" r:id="R961b2a41fb66496c"/>
    <p:sldId xmlns:r="http://schemas.openxmlformats.org/officeDocument/2006/relationships" id="258" r:id="Re8c70619fc774628"/>
    <p:sldId xmlns:r="http://schemas.openxmlformats.org/officeDocument/2006/relationships" id="259" r:id="R1ba1f302abee4810"/>
    <p:sldId xmlns:r="http://schemas.openxmlformats.org/officeDocument/2006/relationships" id="260" r:id="Re0ad8ae3b2e24616"/>
    <p:sldId xmlns:r="http://schemas.openxmlformats.org/officeDocument/2006/relationships" id="261" r:id="R4a974500e5fe4a86"/>
    <p:sldId xmlns:r="http://schemas.openxmlformats.org/officeDocument/2006/relationships" id="262" r:id="R0feae9e7469c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026062a764738" /><Relationship Type="http://schemas.openxmlformats.org/officeDocument/2006/relationships/slide" Target="/ppt/slides/slide1.xml" Id="Ra953a8290ec54579" /><Relationship Type="http://schemas.openxmlformats.org/officeDocument/2006/relationships/slide" Target="/ppt/slides/slide2.xml" Id="R961b2a41fb66496c" /><Relationship Type="http://schemas.openxmlformats.org/officeDocument/2006/relationships/slide" Target="/ppt/slides/slide3.xml" Id="Re8c70619fc774628" /><Relationship Type="http://schemas.openxmlformats.org/officeDocument/2006/relationships/slide" Target="/ppt/slides/slide4.xml" Id="R1ba1f302abee4810" /><Relationship Type="http://schemas.openxmlformats.org/officeDocument/2006/relationships/slide" Target="/ppt/slides/slide5.xml" Id="Re0ad8ae3b2e24616" /><Relationship Type="http://schemas.openxmlformats.org/officeDocument/2006/relationships/slide" Target="/ppt/slides/slide6.xml" Id="R4a974500e5fe4a86" /><Relationship Type="http://schemas.openxmlformats.org/officeDocument/2006/relationships/slide" Target="/ppt/slides/slide7.xml" Id="R0feae9e7469c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c67dab233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7c673ff664668" /><Relationship Type="http://schemas.openxmlformats.org/officeDocument/2006/relationships/theme" Target="/ppt/slideMasters/theme/theme1.xml" Id="Rb4c9779a62e3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7c673ff6646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b32ddf6ed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d1f062cc9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537d9f716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5ef56d4a14f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a2fc04ad443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44e38401947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4758fdd01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NEXTGEN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810 963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56 606 352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56 671 283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SØREN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Storengveien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914 012 201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