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dada6c2dec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3c33029084bc5"/>
  </p:sldMasterIdLst>
  <p:sldIdLst>
    <p:sldId xmlns:r="http://schemas.openxmlformats.org/officeDocument/2006/relationships" id="256" r:id="R0e53bb0e4f634114"/>
    <p:sldId xmlns:r="http://schemas.openxmlformats.org/officeDocument/2006/relationships" id="257" r:id="R88c420edfa5c429f"/>
    <p:sldId xmlns:r="http://schemas.openxmlformats.org/officeDocument/2006/relationships" id="258" r:id="R43eb3c350b804ae6"/>
    <p:sldId xmlns:r="http://schemas.openxmlformats.org/officeDocument/2006/relationships" id="259" r:id="Rda8ab400f2634be1"/>
    <p:sldId xmlns:r="http://schemas.openxmlformats.org/officeDocument/2006/relationships" id="260" r:id="Rac9a57b161bb4661"/>
    <p:sldId xmlns:r="http://schemas.openxmlformats.org/officeDocument/2006/relationships" id="261" r:id="Rfc4359b9b59c4094"/>
    <p:sldId xmlns:r="http://schemas.openxmlformats.org/officeDocument/2006/relationships" id="262" r:id="R8219da4720d1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3c33029084bc5" /><Relationship Type="http://schemas.openxmlformats.org/officeDocument/2006/relationships/slide" Target="/ppt/slides/slide1.xml" Id="R0e53bb0e4f634114" /><Relationship Type="http://schemas.openxmlformats.org/officeDocument/2006/relationships/slide" Target="/ppt/slides/slide2.xml" Id="R88c420edfa5c429f" /><Relationship Type="http://schemas.openxmlformats.org/officeDocument/2006/relationships/slide" Target="/ppt/slides/slide3.xml" Id="R43eb3c350b804ae6" /><Relationship Type="http://schemas.openxmlformats.org/officeDocument/2006/relationships/slide" Target="/ppt/slides/slide4.xml" Id="Rda8ab400f2634be1" /><Relationship Type="http://schemas.openxmlformats.org/officeDocument/2006/relationships/slide" Target="/ppt/slides/slide5.xml" Id="Rac9a57b161bb4661" /><Relationship Type="http://schemas.openxmlformats.org/officeDocument/2006/relationships/slide" Target="/ppt/slides/slide6.xml" Id="Rfc4359b9b59c4094" /><Relationship Type="http://schemas.openxmlformats.org/officeDocument/2006/relationships/slide" Target="/ppt/slides/slide7.xml" Id="R8219da4720d1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10338eb60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6cffa78954781" /><Relationship Type="http://schemas.openxmlformats.org/officeDocument/2006/relationships/theme" Target="/ppt/slideMasters/theme/theme1.xml" Id="R4492f56ed9b4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c6cffa7895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789608043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f478e6b2942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ebf3cc27d44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e0b797e0e4a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67a909968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d80006acd4f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8db9f7d734b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