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80f68680547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daa3a0c874a61"/>
  </p:sldMasterIdLst>
  <p:sldIdLst>
    <p:sldId xmlns:r="http://schemas.openxmlformats.org/officeDocument/2006/relationships" id="256" r:id="R1b2403d5c02b4278"/>
    <p:sldId xmlns:r="http://schemas.openxmlformats.org/officeDocument/2006/relationships" id="257" r:id="R27d9ed57fa1442ff"/>
    <p:sldId xmlns:r="http://schemas.openxmlformats.org/officeDocument/2006/relationships" id="258" r:id="R12475f747aaa4f08"/>
    <p:sldId xmlns:r="http://schemas.openxmlformats.org/officeDocument/2006/relationships" id="259" r:id="R09ca1c3c82a8441d"/>
    <p:sldId xmlns:r="http://schemas.openxmlformats.org/officeDocument/2006/relationships" id="260" r:id="R33168eb0d39b49ec"/>
    <p:sldId xmlns:r="http://schemas.openxmlformats.org/officeDocument/2006/relationships" id="261" r:id="R3dabf8594f11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daa3a0c874a61" /><Relationship Type="http://schemas.openxmlformats.org/officeDocument/2006/relationships/slide" Target="/ppt/slides/slide1.xml" Id="R1b2403d5c02b4278" /><Relationship Type="http://schemas.openxmlformats.org/officeDocument/2006/relationships/slide" Target="/ppt/slides/slide2.xml" Id="R27d9ed57fa1442ff" /><Relationship Type="http://schemas.openxmlformats.org/officeDocument/2006/relationships/slide" Target="/ppt/slides/slide3.xml" Id="R12475f747aaa4f08" /><Relationship Type="http://schemas.openxmlformats.org/officeDocument/2006/relationships/slide" Target="/ppt/slides/slide4.xml" Id="R09ca1c3c82a8441d" /><Relationship Type="http://schemas.openxmlformats.org/officeDocument/2006/relationships/slide" Target="/ppt/slides/slide5.xml" Id="R33168eb0d39b49ec" /><Relationship Type="http://schemas.openxmlformats.org/officeDocument/2006/relationships/slide" Target="/ppt/slides/slide6.xml" Id="R3dabf8594f11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53873b01f9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832957c5b4f15" /><Relationship Type="http://schemas.openxmlformats.org/officeDocument/2006/relationships/theme" Target="/ppt/slideMasters/theme/theme1.xml" Id="Rab09af206293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832957c5b4f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8916f5325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c39deb3cb4b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81ddbb265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21990dc654b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7ba087deb4d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2615853d345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