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428a813f134e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b7547d1a2c4f32"/>
  </p:sldMasterIdLst>
  <p:sldIdLst>
    <p:sldId xmlns:r="http://schemas.openxmlformats.org/officeDocument/2006/relationships" id="256" r:id="R2f77e56a3aa34ec1"/>
    <p:sldId xmlns:r="http://schemas.openxmlformats.org/officeDocument/2006/relationships" id="257" r:id="R82a2ebe5173e417d"/>
    <p:sldId xmlns:r="http://schemas.openxmlformats.org/officeDocument/2006/relationships" id="258" r:id="Rf0c1c90bdadb4aa6"/>
    <p:sldId xmlns:r="http://schemas.openxmlformats.org/officeDocument/2006/relationships" id="259" r:id="Rb06bb331800140a2"/>
    <p:sldId xmlns:r="http://schemas.openxmlformats.org/officeDocument/2006/relationships" id="260" r:id="R2cadb37dcb444e4e"/>
    <p:sldId xmlns:r="http://schemas.openxmlformats.org/officeDocument/2006/relationships" id="261" r:id="R913b9c3c2d804497"/>
    <p:sldId xmlns:r="http://schemas.openxmlformats.org/officeDocument/2006/relationships" id="262" r:id="Rf088537725c64c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b7547d1a2c4f32" /><Relationship Type="http://schemas.openxmlformats.org/officeDocument/2006/relationships/slide" Target="/ppt/slides/slide1.xml" Id="R2f77e56a3aa34ec1" /><Relationship Type="http://schemas.openxmlformats.org/officeDocument/2006/relationships/slide" Target="/ppt/slides/slide2.xml" Id="R82a2ebe5173e417d" /><Relationship Type="http://schemas.openxmlformats.org/officeDocument/2006/relationships/slide" Target="/ppt/slides/slide3.xml" Id="Rf0c1c90bdadb4aa6" /><Relationship Type="http://schemas.openxmlformats.org/officeDocument/2006/relationships/slide" Target="/ppt/slides/slide4.xml" Id="Rb06bb331800140a2" /><Relationship Type="http://schemas.openxmlformats.org/officeDocument/2006/relationships/slide" Target="/ppt/slides/slide5.xml" Id="R2cadb37dcb444e4e" /><Relationship Type="http://schemas.openxmlformats.org/officeDocument/2006/relationships/slide" Target="/ppt/slides/slide6.xml" Id="R913b9c3c2d804497" /><Relationship Type="http://schemas.openxmlformats.org/officeDocument/2006/relationships/slide" Target="/ppt/slides/slide7.xml" Id="Rf088537725c64c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73827518ed41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bb075a93e41a2" /><Relationship Type="http://schemas.openxmlformats.org/officeDocument/2006/relationships/theme" Target="/ppt/slideMasters/theme/theme1.xml" Id="Ra2fe1f8feef74a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bbb075a93e41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b65a4f99048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0f2e93a1141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254ec0b464d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52eb8adde4c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e1b28b68943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0fb12df2e4b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688f0f3d54c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ISIPISI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ISIPISI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14 658 619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3 144 657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THOR ANDREW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KRANGAZ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MORTEN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Frederik Stangs gate 14E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913 962 621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