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102f0df04444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fa34e825954525"/>
  </p:sldMasterIdLst>
  <p:sldIdLst>
    <p:sldId xmlns:r="http://schemas.openxmlformats.org/officeDocument/2006/relationships" id="256" r:id="R521079020fdf4456"/>
    <p:sldId xmlns:r="http://schemas.openxmlformats.org/officeDocument/2006/relationships" id="257" r:id="R861b1619a8204142"/>
    <p:sldId xmlns:r="http://schemas.openxmlformats.org/officeDocument/2006/relationships" id="258" r:id="Rfff047e3731b414a"/>
    <p:sldId xmlns:r="http://schemas.openxmlformats.org/officeDocument/2006/relationships" id="259" r:id="Rcc6e1b1e731440cf"/>
    <p:sldId xmlns:r="http://schemas.openxmlformats.org/officeDocument/2006/relationships" id="260" r:id="Rc2395fcdd8bc441e"/>
    <p:sldId xmlns:r="http://schemas.openxmlformats.org/officeDocument/2006/relationships" id="261" r:id="Raf573036030d4245"/>
    <p:sldId xmlns:r="http://schemas.openxmlformats.org/officeDocument/2006/relationships" id="262" r:id="R8b3c06159eac49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a34e825954525" /><Relationship Type="http://schemas.openxmlformats.org/officeDocument/2006/relationships/slide" Target="/ppt/slides/slide1.xml" Id="R521079020fdf4456" /><Relationship Type="http://schemas.openxmlformats.org/officeDocument/2006/relationships/slide" Target="/ppt/slides/slide2.xml" Id="R861b1619a8204142" /><Relationship Type="http://schemas.openxmlformats.org/officeDocument/2006/relationships/slide" Target="/ppt/slides/slide3.xml" Id="Rfff047e3731b414a" /><Relationship Type="http://schemas.openxmlformats.org/officeDocument/2006/relationships/slide" Target="/ppt/slides/slide4.xml" Id="Rcc6e1b1e731440cf" /><Relationship Type="http://schemas.openxmlformats.org/officeDocument/2006/relationships/slide" Target="/ppt/slides/slide5.xml" Id="Rc2395fcdd8bc441e" /><Relationship Type="http://schemas.openxmlformats.org/officeDocument/2006/relationships/slide" Target="/ppt/slides/slide6.xml" Id="Raf573036030d4245" /><Relationship Type="http://schemas.openxmlformats.org/officeDocument/2006/relationships/slide" Target="/ppt/slides/slide7.xml" Id="R8b3c06159eac49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4e47a4f43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f5f5c1ea9404d" /><Relationship Type="http://schemas.openxmlformats.org/officeDocument/2006/relationships/theme" Target="/ppt/slideMasters/theme/theme1.xml" Id="R7daf307d67fb49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2f5f5c1ea940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a7b691edb49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797a15f1d40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375a2ca294c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c7fc333e1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4a15054674b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f4bf645aa46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4603c251549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NIMLAS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−17 937 926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37 995 915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805 146 233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2 270 681 793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913 951 069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