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38002b747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f18640f8d4da2"/>
  </p:sldMasterIdLst>
  <p:sldIdLst>
    <p:sldId xmlns:r="http://schemas.openxmlformats.org/officeDocument/2006/relationships" id="256" r:id="R2ac0bdb6e5f04c5b"/>
    <p:sldId xmlns:r="http://schemas.openxmlformats.org/officeDocument/2006/relationships" id="257" r:id="R20e5c11ee6c4414e"/>
    <p:sldId xmlns:r="http://schemas.openxmlformats.org/officeDocument/2006/relationships" id="258" r:id="R08ef5ae9b593443c"/>
    <p:sldId xmlns:r="http://schemas.openxmlformats.org/officeDocument/2006/relationships" id="259" r:id="R6c24b28fd9bf4e75"/>
    <p:sldId xmlns:r="http://schemas.openxmlformats.org/officeDocument/2006/relationships" id="260" r:id="R33392ba348874108"/>
    <p:sldId xmlns:r="http://schemas.openxmlformats.org/officeDocument/2006/relationships" id="261" r:id="R930e27c114874cd7"/>
    <p:sldId xmlns:r="http://schemas.openxmlformats.org/officeDocument/2006/relationships" id="262" r:id="R26943ad167b6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f18640f8d4da2" /><Relationship Type="http://schemas.openxmlformats.org/officeDocument/2006/relationships/slide" Target="/ppt/slides/slide1.xml" Id="R2ac0bdb6e5f04c5b" /><Relationship Type="http://schemas.openxmlformats.org/officeDocument/2006/relationships/slide" Target="/ppt/slides/slide2.xml" Id="R20e5c11ee6c4414e" /><Relationship Type="http://schemas.openxmlformats.org/officeDocument/2006/relationships/slide" Target="/ppt/slides/slide3.xml" Id="R08ef5ae9b593443c" /><Relationship Type="http://schemas.openxmlformats.org/officeDocument/2006/relationships/slide" Target="/ppt/slides/slide4.xml" Id="R6c24b28fd9bf4e75" /><Relationship Type="http://schemas.openxmlformats.org/officeDocument/2006/relationships/slide" Target="/ppt/slides/slide5.xml" Id="R33392ba348874108" /><Relationship Type="http://schemas.openxmlformats.org/officeDocument/2006/relationships/slide" Target="/ppt/slides/slide6.xml" Id="R930e27c114874cd7" /><Relationship Type="http://schemas.openxmlformats.org/officeDocument/2006/relationships/slide" Target="/ppt/slides/slide7.xml" Id="R26943ad167b6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abd409f13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e7e2f9944889" /><Relationship Type="http://schemas.openxmlformats.org/officeDocument/2006/relationships/theme" Target="/ppt/slideMasters/theme/theme1.xml" Id="R83abb99071fe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bde7e2f994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bbc4f5116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9f46a19c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d77e0a7de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829b4fda6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d47007eb8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78683f03e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37e1c7347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