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77a7eb615e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40923043a240ea"/>
  </p:sldMasterIdLst>
  <p:sldIdLst>
    <p:sldId xmlns:r="http://schemas.openxmlformats.org/officeDocument/2006/relationships" id="256" r:id="R9d18b3ddfd404fa0"/>
    <p:sldId xmlns:r="http://schemas.openxmlformats.org/officeDocument/2006/relationships" id="257" r:id="Rbde233a9cb724515"/>
    <p:sldId xmlns:r="http://schemas.openxmlformats.org/officeDocument/2006/relationships" id="258" r:id="Reaa4cc28e7ac4bce"/>
    <p:sldId xmlns:r="http://schemas.openxmlformats.org/officeDocument/2006/relationships" id="259" r:id="R9e6f89ed69ea4d7a"/>
    <p:sldId xmlns:r="http://schemas.openxmlformats.org/officeDocument/2006/relationships" id="260" r:id="R2561e23081894cf1"/>
    <p:sldId xmlns:r="http://schemas.openxmlformats.org/officeDocument/2006/relationships" id="261" r:id="R91adae65d18a4f6b"/>
    <p:sldId xmlns:r="http://schemas.openxmlformats.org/officeDocument/2006/relationships" id="262" r:id="Rb6ef68f9378a49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0923043a240ea" /><Relationship Type="http://schemas.openxmlformats.org/officeDocument/2006/relationships/slide" Target="/ppt/slides/slide1.xml" Id="R9d18b3ddfd404fa0" /><Relationship Type="http://schemas.openxmlformats.org/officeDocument/2006/relationships/slide" Target="/ppt/slides/slide2.xml" Id="Rbde233a9cb724515" /><Relationship Type="http://schemas.openxmlformats.org/officeDocument/2006/relationships/slide" Target="/ppt/slides/slide3.xml" Id="Reaa4cc28e7ac4bce" /><Relationship Type="http://schemas.openxmlformats.org/officeDocument/2006/relationships/slide" Target="/ppt/slides/slide4.xml" Id="R9e6f89ed69ea4d7a" /><Relationship Type="http://schemas.openxmlformats.org/officeDocument/2006/relationships/slide" Target="/ppt/slides/slide5.xml" Id="R2561e23081894cf1" /><Relationship Type="http://schemas.openxmlformats.org/officeDocument/2006/relationships/slide" Target="/ppt/slides/slide6.xml" Id="R91adae65d18a4f6b" /><Relationship Type="http://schemas.openxmlformats.org/officeDocument/2006/relationships/slide" Target="/ppt/slides/slide7.xml" Id="Rb6ef68f9378a49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efad704b9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fe368ac9f4050" /><Relationship Type="http://schemas.openxmlformats.org/officeDocument/2006/relationships/theme" Target="/ppt/slideMasters/theme/theme1.xml" Id="Refee7aae2e96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fe368ac9f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4f8302c4f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099b161ac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138bf5b1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3b6a97610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f0a9eb1cf4a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7227ba573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efdb87cb4b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