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6f2e08ceef4c5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76b2c57ef4443ca"/>
  </p:sldMasterIdLst>
  <p:sldIdLst>
    <p:sldId xmlns:r="http://schemas.openxmlformats.org/officeDocument/2006/relationships" id="256" r:id="Rea99324ca2e24dbf"/>
    <p:sldId xmlns:r="http://schemas.openxmlformats.org/officeDocument/2006/relationships" id="257" r:id="R42d50050dca14927"/>
    <p:sldId xmlns:r="http://schemas.openxmlformats.org/officeDocument/2006/relationships" id="258" r:id="Rc1d8ba05b3454bfc"/>
    <p:sldId xmlns:r="http://schemas.openxmlformats.org/officeDocument/2006/relationships" id="259" r:id="R8462c4b351b54ac0"/>
    <p:sldId xmlns:r="http://schemas.openxmlformats.org/officeDocument/2006/relationships" id="260" r:id="Rdb03d704a7d14cb0"/>
    <p:sldId xmlns:r="http://schemas.openxmlformats.org/officeDocument/2006/relationships" id="261" r:id="Rbe045b19ae7e49fc"/>
    <p:sldId xmlns:r="http://schemas.openxmlformats.org/officeDocument/2006/relationships" id="262" r:id="Re7172e12eb7a44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6b2c57ef4443ca" /><Relationship Type="http://schemas.openxmlformats.org/officeDocument/2006/relationships/slide" Target="/ppt/slides/slide1.xml" Id="Rea99324ca2e24dbf" /><Relationship Type="http://schemas.openxmlformats.org/officeDocument/2006/relationships/slide" Target="/ppt/slides/slide2.xml" Id="R42d50050dca14927" /><Relationship Type="http://schemas.openxmlformats.org/officeDocument/2006/relationships/slide" Target="/ppt/slides/slide3.xml" Id="Rc1d8ba05b3454bfc" /><Relationship Type="http://schemas.openxmlformats.org/officeDocument/2006/relationships/slide" Target="/ppt/slides/slide4.xml" Id="R8462c4b351b54ac0" /><Relationship Type="http://schemas.openxmlformats.org/officeDocument/2006/relationships/slide" Target="/ppt/slides/slide5.xml" Id="Rdb03d704a7d14cb0" /><Relationship Type="http://schemas.openxmlformats.org/officeDocument/2006/relationships/slide" Target="/ppt/slides/slide6.xml" Id="Rbe045b19ae7e49fc" /><Relationship Type="http://schemas.openxmlformats.org/officeDocument/2006/relationships/slide" Target="/ppt/slides/slide7.xml" Id="Re7172e12eb7a44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c604ae15d14fe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2e56e75c1429f" /><Relationship Type="http://schemas.openxmlformats.org/officeDocument/2006/relationships/theme" Target="/ppt/slideMasters/theme/theme1.xml" Id="R2d788883221349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b2e56e75c1429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7e4ece57654c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00d949600c43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36039b17549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568fb89a8749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fedf8585a424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dfa80209643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73ec645f1046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ASKER OG RØYKEN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ASKER OG RØYKEN RØR AS ble etablert [år] og holder til i Spikkestad.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5 787 098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−34 861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110 841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1 291 816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BECH ROMAR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Torsrudveien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3430 Spikkestad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913 928 113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ASKER OG RØYKEN RØR AS</a:t>
            </a:r>
          </a:p>
        </p:txBody>
      </p:sp>
    </p:spTree>
  </p:cSld>
  <p:clrMapOvr>
    <a:masterClrMapping xmlns:a="http://schemas.openxmlformats.org/drawingml/2006/main"/>
  </p:clrMapOvr>
</p:sld>
</file>