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dbd0cda6b545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2124636ebf4d27"/>
  </p:sldMasterIdLst>
  <p:sldIdLst>
    <p:sldId xmlns:r="http://schemas.openxmlformats.org/officeDocument/2006/relationships" id="256" r:id="R3767e81342e24ece"/>
    <p:sldId xmlns:r="http://schemas.openxmlformats.org/officeDocument/2006/relationships" id="257" r:id="Rcfb8c0ecc1e34992"/>
    <p:sldId xmlns:r="http://schemas.openxmlformats.org/officeDocument/2006/relationships" id="258" r:id="R18542be58ff64ec9"/>
    <p:sldId xmlns:r="http://schemas.openxmlformats.org/officeDocument/2006/relationships" id="259" r:id="R380157ea07aa4bc2"/>
    <p:sldId xmlns:r="http://schemas.openxmlformats.org/officeDocument/2006/relationships" id="260" r:id="R1f5c6b86e79b4306"/>
    <p:sldId xmlns:r="http://schemas.openxmlformats.org/officeDocument/2006/relationships" id="261" r:id="R2a326b038dfe4c82"/>
    <p:sldId xmlns:r="http://schemas.openxmlformats.org/officeDocument/2006/relationships" id="262" r:id="Rb49fc92b00b04b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2124636ebf4d27" /><Relationship Type="http://schemas.openxmlformats.org/officeDocument/2006/relationships/slide" Target="/ppt/slides/slide1.xml" Id="R3767e81342e24ece" /><Relationship Type="http://schemas.openxmlformats.org/officeDocument/2006/relationships/slide" Target="/ppt/slides/slide2.xml" Id="Rcfb8c0ecc1e34992" /><Relationship Type="http://schemas.openxmlformats.org/officeDocument/2006/relationships/slide" Target="/ppt/slides/slide3.xml" Id="R18542be58ff64ec9" /><Relationship Type="http://schemas.openxmlformats.org/officeDocument/2006/relationships/slide" Target="/ppt/slides/slide4.xml" Id="R380157ea07aa4bc2" /><Relationship Type="http://schemas.openxmlformats.org/officeDocument/2006/relationships/slide" Target="/ppt/slides/slide5.xml" Id="R1f5c6b86e79b4306" /><Relationship Type="http://schemas.openxmlformats.org/officeDocument/2006/relationships/slide" Target="/ppt/slides/slide6.xml" Id="R2a326b038dfe4c82" /><Relationship Type="http://schemas.openxmlformats.org/officeDocument/2006/relationships/slide" Target="/ppt/slides/slide7.xml" Id="Rb49fc92b00b04b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ead61f31ce4f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a71401265460b" /><Relationship Type="http://schemas.openxmlformats.org/officeDocument/2006/relationships/theme" Target="/ppt/slideMasters/theme/theme1.xml" Id="Recef4aa1beb74a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a7140126546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4261a0569d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944b2a68c4c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81266099842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4b404157545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d4b197ec7e4a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955be9008848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a6f6eff9c44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OG RØYKEN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OG RØYKEN RØR AS ble etablert [år] og holder til i Spikkestad.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5 787 098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−34 861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110 841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1 291 816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ROMAR ANDRE BECH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Torsrudveien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3430 Spikkestad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913 928 113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OG RØYKEN RØR AS</a:t>
            </a:r>
          </a:p>
        </p:txBody>
      </p:sp>
    </p:spTree>
  </p:cSld>
  <p:clrMapOvr>
    <a:masterClrMapping xmlns:a="http://schemas.openxmlformats.org/drawingml/2006/main"/>
  </p:clrMapOvr>
</p:sld>
</file>