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36e121631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e333af1ead48db"/>
  </p:sldMasterIdLst>
  <p:sldIdLst>
    <p:sldId xmlns:r="http://schemas.openxmlformats.org/officeDocument/2006/relationships" id="256" r:id="R0c21bf0dc3a3408b"/>
    <p:sldId xmlns:r="http://schemas.openxmlformats.org/officeDocument/2006/relationships" id="257" r:id="R038db838997d4ba6"/>
    <p:sldId xmlns:r="http://schemas.openxmlformats.org/officeDocument/2006/relationships" id="258" r:id="R6b571117e5134fc0"/>
    <p:sldId xmlns:r="http://schemas.openxmlformats.org/officeDocument/2006/relationships" id="259" r:id="Rc8cb8ea75707424d"/>
    <p:sldId xmlns:r="http://schemas.openxmlformats.org/officeDocument/2006/relationships" id="260" r:id="R7b159f45919148f2"/>
    <p:sldId xmlns:r="http://schemas.openxmlformats.org/officeDocument/2006/relationships" id="261" r:id="Rc9ec27284c5e4f27"/>
    <p:sldId xmlns:r="http://schemas.openxmlformats.org/officeDocument/2006/relationships" id="262" r:id="R8a6dfb1ef6644f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333af1ead48db" /><Relationship Type="http://schemas.openxmlformats.org/officeDocument/2006/relationships/slide" Target="/ppt/slides/slide1.xml" Id="R0c21bf0dc3a3408b" /><Relationship Type="http://schemas.openxmlformats.org/officeDocument/2006/relationships/slide" Target="/ppt/slides/slide2.xml" Id="R038db838997d4ba6" /><Relationship Type="http://schemas.openxmlformats.org/officeDocument/2006/relationships/slide" Target="/ppt/slides/slide3.xml" Id="R6b571117e5134fc0" /><Relationship Type="http://schemas.openxmlformats.org/officeDocument/2006/relationships/slide" Target="/ppt/slides/slide4.xml" Id="Rc8cb8ea75707424d" /><Relationship Type="http://schemas.openxmlformats.org/officeDocument/2006/relationships/slide" Target="/ppt/slides/slide5.xml" Id="R7b159f45919148f2" /><Relationship Type="http://schemas.openxmlformats.org/officeDocument/2006/relationships/slide" Target="/ppt/slides/slide6.xml" Id="Rc9ec27284c5e4f27" /><Relationship Type="http://schemas.openxmlformats.org/officeDocument/2006/relationships/slide" Target="/ppt/slides/slide7.xml" Id="R8a6dfb1ef6644f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b788a4d94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c1ce90c70454a" /><Relationship Type="http://schemas.openxmlformats.org/officeDocument/2006/relationships/theme" Target="/ppt/slideMasters/theme/theme1.xml" Id="R0cf56bed9ebd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c1ce90c7045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c3cb075e349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e4915f3ba47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6a84f17ce4b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7107a54a14c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1c81aa24444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016c3b47d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c80c6182c49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CETH AS ble etablert [år] og holder til i Gjerdsvika.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1 243 915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1 598 230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SVEND SLETTEVOLL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Dekkevegen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6083 Gjerdsvika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02 76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magnar@slettevoll.us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913 880 021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