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d11cb357f0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8818e422cf4c4a"/>
  </p:sldMasterIdLst>
  <p:sldIdLst>
    <p:sldId xmlns:r="http://schemas.openxmlformats.org/officeDocument/2006/relationships" id="256" r:id="R3229d0eb973e4b6b"/>
    <p:sldId xmlns:r="http://schemas.openxmlformats.org/officeDocument/2006/relationships" id="257" r:id="Rc73d5281f6184b06"/>
    <p:sldId xmlns:r="http://schemas.openxmlformats.org/officeDocument/2006/relationships" id="258" r:id="R99a69fdd3d4543f2"/>
    <p:sldId xmlns:r="http://schemas.openxmlformats.org/officeDocument/2006/relationships" id="259" r:id="R2fd919e8e3f84809"/>
    <p:sldId xmlns:r="http://schemas.openxmlformats.org/officeDocument/2006/relationships" id="260" r:id="R18f28f309db0497c"/>
    <p:sldId xmlns:r="http://schemas.openxmlformats.org/officeDocument/2006/relationships" id="261" r:id="R840fa2c5626b4898"/>
    <p:sldId xmlns:r="http://schemas.openxmlformats.org/officeDocument/2006/relationships" id="262" r:id="Rc00328a30a2f4f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8818e422cf4c4a" /><Relationship Type="http://schemas.openxmlformats.org/officeDocument/2006/relationships/slide" Target="/ppt/slides/slide1.xml" Id="R3229d0eb973e4b6b" /><Relationship Type="http://schemas.openxmlformats.org/officeDocument/2006/relationships/slide" Target="/ppt/slides/slide2.xml" Id="Rc73d5281f6184b06" /><Relationship Type="http://schemas.openxmlformats.org/officeDocument/2006/relationships/slide" Target="/ppt/slides/slide3.xml" Id="R99a69fdd3d4543f2" /><Relationship Type="http://schemas.openxmlformats.org/officeDocument/2006/relationships/slide" Target="/ppt/slides/slide4.xml" Id="R2fd919e8e3f84809" /><Relationship Type="http://schemas.openxmlformats.org/officeDocument/2006/relationships/slide" Target="/ppt/slides/slide5.xml" Id="R18f28f309db0497c" /><Relationship Type="http://schemas.openxmlformats.org/officeDocument/2006/relationships/slide" Target="/ppt/slides/slide6.xml" Id="R840fa2c5626b4898" /><Relationship Type="http://schemas.openxmlformats.org/officeDocument/2006/relationships/slide" Target="/ppt/slides/slide7.xml" Id="Rc00328a30a2f4f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88327ad254d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81fc60b1e479c" /><Relationship Type="http://schemas.openxmlformats.org/officeDocument/2006/relationships/theme" Target="/ppt/slideMasters/theme/theme1.xml" Id="R02c4b30dc31a49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e81fc60b1e47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517cc29ca43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6949c235241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ed035322e4a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dbbea7f4743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d1a039cd148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3c6305fca43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8f0a9926d4c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VOID PROGRAMMERING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VOID PROGRAMMERING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3 484 965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4 000 582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JARLE HASSEL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v/Håkon Jarle Hassel, Bromstadekra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913 879 686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VOID PROGRAMMERING AS</a:t>
            </a:r>
          </a:p>
        </p:txBody>
      </p:sp>
    </p:spTree>
  </p:cSld>
  <p:clrMapOvr>
    <a:masterClrMapping xmlns:a="http://schemas.openxmlformats.org/drawingml/2006/main"/>
  </p:clrMapOvr>
</p:sld>
</file>