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9ca27945a4a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a2e1141a01487c"/>
  </p:sldMasterIdLst>
  <p:sldIdLst>
    <p:sldId xmlns:r="http://schemas.openxmlformats.org/officeDocument/2006/relationships" id="256" r:id="Radba5d2eea5c4c12"/>
    <p:sldId xmlns:r="http://schemas.openxmlformats.org/officeDocument/2006/relationships" id="257" r:id="R0a977386dd5d43a3"/>
    <p:sldId xmlns:r="http://schemas.openxmlformats.org/officeDocument/2006/relationships" id="258" r:id="R0a3cddf839164452"/>
    <p:sldId xmlns:r="http://schemas.openxmlformats.org/officeDocument/2006/relationships" id="259" r:id="Reea0adc0426245d1"/>
    <p:sldId xmlns:r="http://schemas.openxmlformats.org/officeDocument/2006/relationships" id="260" r:id="Ra4381f12a4694400"/>
    <p:sldId xmlns:r="http://schemas.openxmlformats.org/officeDocument/2006/relationships" id="261" r:id="Rfd51d539a3d94e2d"/>
    <p:sldId xmlns:r="http://schemas.openxmlformats.org/officeDocument/2006/relationships" id="262" r:id="R0c6d37d8c81c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2e1141a01487c" /><Relationship Type="http://schemas.openxmlformats.org/officeDocument/2006/relationships/slide" Target="/ppt/slides/slide1.xml" Id="Radba5d2eea5c4c12" /><Relationship Type="http://schemas.openxmlformats.org/officeDocument/2006/relationships/slide" Target="/ppt/slides/slide2.xml" Id="R0a977386dd5d43a3" /><Relationship Type="http://schemas.openxmlformats.org/officeDocument/2006/relationships/slide" Target="/ppt/slides/slide3.xml" Id="R0a3cddf839164452" /><Relationship Type="http://schemas.openxmlformats.org/officeDocument/2006/relationships/slide" Target="/ppt/slides/slide4.xml" Id="Reea0adc0426245d1" /><Relationship Type="http://schemas.openxmlformats.org/officeDocument/2006/relationships/slide" Target="/ppt/slides/slide5.xml" Id="Ra4381f12a4694400" /><Relationship Type="http://schemas.openxmlformats.org/officeDocument/2006/relationships/slide" Target="/ppt/slides/slide6.xml" Id="Rfd51d539a3d94e2d" /><Relationship Type="http://schemas.openxmlformats.org/officeDocument/2006/relationships/slide" Target="/ppt/slides/slide7.xml" Id="R0c6d37d8c81c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761718406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118c64af4afc" /><Relationship Type="http://schemas.openxmlformats.org/officeDocument/2006/relationships/theme" Target="/ppt/slideMasters/theme/theme1.xml" Id="R50c6ab53e94c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4118c64af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1ed47ae7b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bb86c609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3e407e339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bafd44ec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1cb6546ba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138295b82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ed8695490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MARIA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MARIA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MARIA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