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aa10c94c154c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f895376f7433e"/>
  </p:sldMasterIdLst>
  <p:sldIdLst>
    <p:sldId xmlns:r="http://schemas.openxmlformats.org/officeDocument/2006/relationships" id="256" r:id="R865d3e3f3a4f4fd0"/>
    <p:sldId xmlns:r="http://schemas.openxmlformats.org/officeDocument/2006/relationships" id="257" r:id="Rc2fad6ea214b478d"/>
    <p:sldId xmlns:r="http://schemas.openxmlformats.org/officeDocument/2006/relationships" id="258" r:id="Rb47dadbc20eb4b6b"/>
    <p:sldId xmlns:r="http://schemas.openxmlformats.org/officeDocument/2006/relationships" id="259" r:id="Ra8df6f5f8ad14b7a"/>
    <p:sldId xmlns:r="http://schemas.openxmlformats.org/officeDocument/2006/relationships" id="260" r:id="Ref3e01d3f88043ea"/>
    <p:sldId xmlns:r="http://schemas.openxmlformats.org/officeDocument/2006/relationships" id="261" r:id="R364742090a6648f2"/>
    <p:sldId xmlns:r="http://schemas.openxmlformats.org/officeDocument/2006/relationships" id="262" r:id="R9886260baae643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f895376f7433e" /><Relationship Type="http://schemas.openxmlformats.org/officeDocument/2006/relationships/slide" Target="/ppt/slides/slide1.xml" Id="R865d3e3f3a4f4fd0" /><Relationship Type="http://schemas.openxmlformats.org/officeDocument/2006/relationships/slide" Target="/ppt/slides/slide2.xml" Id="Rc2fad6ea214b478d" /><Relationship Type="http://schemas.openxmlformats.org/officeDocument/2006/relationships/slide" Target="/ppt/slides/slide3.xml" Id="Rb47dadbc20eb4b6b" /><Relationship Type="http://schemas.openxmlformats.org/officeDocument/2006/relationships/slide" Target="/ppt/slides/slide4.xml" Id="Ra8df6f5f8ad14b7a" /><Relationship Type="http://schemas.openxmlformats.org/officeDocument/2006/relationships/slide" Target="/ppt/slides/slide5.xml" Id="Ref3e01d3f88043ea" /><Relationship Type="http://schemas.openxmlformats.org/officeDocument/2006/relationships/slide" Target="/ppt/slides/slide6.xml" Id="R364742090a6648f2" /><Relationship Type="http://schemas.openxmlformats.org/officeDocument/2006/relationships/slide" Target="/ppt/slides/slide7.xml" Id="R9886260baae643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1ef8f3ca049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32adc7c744725" /><Relationship Type="http://schemas.openxmlformats.org/officeDocument/2006/relationships/theme" Target="/ppt/slideMasters/theme/theme1.xml" Id="R9fbdb85956f7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332adc7c7447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9d80ea33a4b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05a2064fc47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d0ca23b644d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5c498853e4c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2b7525d2347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30a6f718b4e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a97cb777540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MURERMESTER/FLISLEGGER TONY WAINWRIGHT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MURERMESTER/FLISLEGGER TONY WAINWRIGHT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MURERMESTER/FLISLEGGER TONY WAINWRIGHT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MURERMESTER/FLISLEGGER TONY WAINWRIGHT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MURERMESTER/FLISLEGGER TONY WAINWRIGHT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MURERMESTER/FLISLEGGER TONY WAINWRIGHT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2 201 221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92 006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774 183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1 362 776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MURERMESTER/FLISLEGGER TONY WAINWRIGHT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TONY WAINWRIGHT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MURERMESTER/FLISLEGGER TONY WAINWRIGHT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2817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913 876 407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MURERMESTER/FLISLEGGER TONY WAINWRIGHT AS</a:t>
            </a:r>
          </a:p>
        </p:txBody>
      </p:sp>
    </p:spTree>
  </p:cSld>
  <p:clrMapOvr>
    <a:masterClrMapping xmlns:a="http://schemas.openxmlformats.org/drawingml/2006/main"/>
  </p:clrMapOvr>
</p:sld>
</file>