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8a5536d32b46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61ebb78c9e4a6f"/>
  </p:sldMasterIdLst>
  <p:sldIdLst>
    <p:sldId xmlns:r="http://schemas.openxmlformats.org/officeDocument/2006/relationships" id="256" r:id="R8a8b7cd25900426d"/>
    <p:sldId xmlns:r="http://schemas.openxmlformats.org/officeDocument/2006/relationships" id="257" r:id="Re7672f27a2074b3d"/>
    <p:sldId xmlns:r="http://schemas.openxmlformats.org/officeDocument/2006/relationships" id="258" r:id="R8629b1f2447e4fe7"/>
    <p:sldId xmlns:r="http://schemas.openxmlformats.org/officeDocument/2006/relationships" id="259" r:id="R2018ad5dbeea414e"/>
    <p:sldId xmlns:r="http://schemas.openxmlformats.org/officeDocument/2006/relationships" id="260" r:id="R5e53a22723f64d74"/>
    <p:sldId xmlns:r="http://schemas.openxmlformats.org/officeDocument/2006/relationships" id="261" r:id="R97844470c4c2476d"/>
    <p:sldId xmlns:r="http://schemas.openxmlformats.org/officeDocument/2006/relationships" id="262" r:id="Rbffc6405e7ce4d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61ebb78c9e4a6f" /><Relationship Type="http://schemas.openxmlformats.org/officeDocument/2006/relationships/slide" Target="/ppt/slides/slide1.xml" Id="R8a8b7cd25900426d" /><Relationship Type="http://schemas.openxmlformats.org/officeDocument/2006/relationships/slide" Target="/ppt/slides/slide2.xml" Id="Re7672f27a2074b3d" /><Relationship Type="http://schemas.openxmlformats.org/officeDocument/2006/relationships/slide" Target="/ppt/slides/slide3.xml" Id="R8629b1f2447e4fe7" /><Relationship Type="http://schemas.openxmlformats.org/officeDocument/2006/relationships/slide" Target="/ppt/slides/slide4.xml" Id="R2018ad5dbeea414e" /><Relationship Type="http://schemas.openxmlformats.org/officeDocument/2006/relationships/slide" Target="/ppt/slides/slide5.xml" Id="R5e53a22723f64d74" /><Relationship Type="http://schemas.openxmlformats.org/officeDocument/2006/relationships/slide" Target="/ppt/slides/slide6.xml" Id="R97844470c4c2476d" /><Relationship Type="http://schemas.openxmlformats.org/officeDocument/2006/relationships/slide" Target="/ppt/slides/slide7.xml" Id="Rbffc6405e7ce4d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31db6cde734c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9806d80964f6a" /><Relationship Type="http://schemas.openxmlformats.org/officeDocument/2006/relationships/theme" Target="/ppt/slideMasters/theme/theme1.xml" Id="R60edabae9af94c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69806d80964f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37773ccb245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b0c4fec5c44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d4069e9384c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8e709bb324a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ebf05403748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c0480423942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8178bcfb749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TELAVÅG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TELAVÅG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TELAVÅG INVEST AS ble etablert [år] og holder til i Telavåg.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TELAVÅG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TELAVÅG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TELAVÅG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−70 129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111 496 369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TELAVÅG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FORLAND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TELAVÅG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5380 Telavåg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07 78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913 876 253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TELAVÅG INVEST AS</a:t>
            </a:r>
          </a:p>
        </p:txBody>
      </p:sp>
    </p:spTree>
  </p:cSld>
  <p:clrMapOvr>
    <a:masterClrMapping xmlns:a="http://schemas.openxmlformats.org/drawingml/2006/main"/>
  </p:clrMapOvr>
</p:sld>
</file>