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aa87523d724b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32a96f3aec4d1d"/>
  </p:sldMasterIdLst>
  <p:sldIdLst>
    <p:sldId xmlns:r="http://schemas.openxmlformats.org/officeDocument/2006/relationships" id="256" r:id="R4880f1592f594ce9"/>
    <p:sldId xmlns:r="http://schemas.openxmlformats.org/officeDocument/2006/relationships" id="257" r:id="R25a4b2683dbb4be0"/>
    <p:sldId xmlns:r="http://schemas.openxmlformats.org/officeDocument/2006/relationships" id="258" r:id="Re2f784602d3d40d7"/>
    <p:sldId xmlns:r="http://schemas.openxmlformats.org/officeDocument/2006/relationships" id="259" r:id="Rdd1c46cc82f24346"/>
    <p:sldId xmlns:r="http://schemas.openxmlformats.org/officeDocument/2006/relationships" id="260" r:id="R87aa8f2d661847c9"/>
    <p:sldId xmlns:r="http://schemas.openxmlformats.org/officeDocument/2006/relationships" id="261" r:id="Ra04b2889ac344263"/>
    <p:sldId xmlns:r="http://schemas.openxmlformats.org/officeDocument/2006/relationships" id="262" r:id="R450f16665cb640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32a96f3aec4d1d" /><Relationship Type="http://schemas.openxmlformats.org/officeDocument/2006/relationships/slide" Target="/ppt/slides/slide1.xml" Id="R4880f1592f594ce9" /><Relationship Type="http://schemas.openxmlformats.org/officeDocument/2006/relationships/slide" Target="/ppt/slides/slide2.xml" Id="R25a4b2683dbb4be0" /><Relationship Type="http://schemas.openxmlformats.org/officeDocument/2006/relationships/slide" Target="/ppt/slides/slide3.xml" Id="Re2f784602d3d40d7" /><Relationship Type="http://schemas.openxmlformats.org/officeDocument/2006/relationships/slide" Target="/ppt/slides/slide4.xml" Id="Rdd1c46cc82f24346" /><Relationship Type="http://schemas.openxmlformats.org/officeDocument/2006/relationships/slide" Target="/ppt/slides/slide5.xml" Id="R87aa8f2d661847c9" /><Relationship Type="http://schemas.openxmlformats.org/officeDocument/2006/relationships/slide" Target="/ppt/slides/slide6.xml" Id="Ra04b2889ac344263" /><Relationship Type="http://schemas.openxmlformats.org/officeDocument/2006/relationships/slide" Target="/ppt/slides/slide7.xml" Id="R450f16665cb640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c1bdff8ae844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ed1a302e54d6c" /><Relationship Type="http://schemas.openxmlformats.org/officeDocument/2006/relationships/theme" Target="/ppt/slideMasters/theme/theme1.xml" Id="Rff0a89d5cfae48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aed1a302e54d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709a617d249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6358b02c048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b9336a59c48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0fe3a5f594d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877f1b57e45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cdf74c1254d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3255641654f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THOMPSON MANAGEMENT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THOMPSON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THOMPSON MANAGEMENT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THOMPSON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THOMPSON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THOMPSON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−356 469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8 907 084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24 415 786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THOMPSON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THOMPSON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THOMPSON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Bygdøynesveien 19B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913 868 129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THOMPSON MANAGEMENT CONSULTING AS</a:t>
            </a:r>
          </a:p>
        </p:txBody>
      </p:sp>
    </p:spTree>
  </p:cSld>
  <p:clrMapOvr>
    <a:masterClrMapping xmlns:a="http://schemas.openxmlformats.org/drawingml/2006/main"/>
  </p:clrMapOvr>
</p:sld>
</file>