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b7f896b5244d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42498aa9054244"/>
  </p:sldMasterIdLst>
  <p:sldIdLst>
    <p:sldId xmlns:r="http://schemas.openxmlformats.org/officeDocument/2006/relationships" id="256" r:id="R32db3e59a0ad4bd5"/>
    <p:sldId xmlns:r="http://schemas.openxmlformats.org/officeDocument/2006/relationships" id="257" r:id="R3c528aca998d4154"/>
    <p:sldId xmlns:r="http://schemas.openxmlformats.org/officeDocument/2006/relationships" id="258" r:id="Re486cb0515084169"/>
    <p:sldId xmlns:r="http://schemas.openxmlformats.org/officeDocument/2006/relationships" id="259" r:id="R1c2dcff421a64f2a"/>
    <p:sldId xmlns:r="http://schemas.openxmlformats.org/officeDocument/2006/relationships" id="260" r:id="R5ef021eb887e4d3f"/>
    <p:sldId xmlns:r="http://schemas.openxmlformats.org/officeDocument/2006/relationships" id="261" r:id="Ra9335e92a83a43aa"/>
    <p:sldId xmlns:r="http://schemas.openxmlformats.org/officeDocument/2006/relationships" id="262" r:id="R3d82acf276c547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42498aa9054244" /><Relationship Type="http://schemas.openxmlformats.org/officeDocument/2006/relationships/slide" Target="/ppt/slides/slide1.xml" Id="R32db3e59a0ad4bd5" /><Relationship Type="http://schemas.openxmlformats.org/officeDocument/2006/relationships/slide" Target="/ppt/slides/slide2.xml" Id="R3c528aca998d4154" /><Relationship Type="http://schemas.openxmlformats.org/officeDocument/2006/relationships/slide" Target="/ppt/slides/slide3.xml" Id="Re486cb0515084169" /><Relationship Type="http://schemas.openxmlformats.org/officeDocument/2006/relationships/slide" Target="/ppt/slides/slide4.xml" Id="R1c2dcff421a64f2a" /><Relationship Type="http://schemas.openxmlformats.org/officeDocument/2006/relationships/slide" Target="/ppt/slides/slide5.xml" Id="R5ef021eb887e4d3f" /><Relationship Type="http://schemas.openxmlformats.org/officeDocument/2006/relationships/slide" Target="/ppt/slides/slide6.xml" Id="Ra9335e92a83a43aa" /><Relationship Type="http://schemas.openxmlformats.org/officeDocument/2006/relationships/slide" Target="/ppt/slides/slide7.xml" Id="R3d82acf276c547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95eb22cf24e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dcf64e0b940e2" /><Relationship Type="http://schemas.openxmlformats.org/officeDocument/2006/relationships/theme" Target="/ppt/slideMasters/theme/theme1.xml" Id="R382af3ee8ea743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4dcf64e0b940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aee402f864d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0d62378ff46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864082d9847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4ee6a43e049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3a68f6b6444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0a3ec2a054b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4c4f5e40f42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KUNSTKOMPETANSE / ART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KUNSTKOMPETANSE / ART ADVISORY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521 608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262 479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272 094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1 825 148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2 082 689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SØRLIE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Ullevålsveien 47B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nsorlie@gmail.com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913 868 021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