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d235c0719f4f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248a78939646de"/>
  </p:sldMasterIdLst>
  <p:sldIdLst>
    <p:sldId xmlns:r="http://schemas.openxmlformats.org/officeDocument/2006/relationships" id="256" r:id="R62be796679b74db1"/>
    <p:sldId xmlns:r="http://schemas.openxmlformats.org/officeDocument/2006/relationships" id="257" r:id="R47cabfea583f4dfe"/>
    <p:sldId xmlns:r="http://schemas.openxmlformats.org/officeDocument/2006/relationships" id="258" r:id="R8675492dc0604229"/>
    <p:sldId xmlns:r="http://schemas.openxmlformats.org/officeDocument/2006/relationships" id="259" r:id="Rc4140e8f755a4010"/>
    <p:sldId xmlns:r="http://schemas.openxmlformats.org/officeDocument/2006/relationships" id="260" r:id="R55182b6182ae4fbf"/>
    <p:sldId xmlns:r="http://schemas.openxmlformats.org/officeDocument/2006/relationships" id="261" r:id="R82a4384f806a4df5"/>
    <p:sldId xmlns:r="http://schemas.openxmlformats.org/officeDocument/2006/relationships" id="262" r:id="R0efd874e0ea94a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248a78939646de" /><Relationship Type="http://schemas.openxmlformats.org/officeDocument/2006/relationships/slide" Target="/ppt/slides/slide1.xml" Id="R62be796679b74db1" /><Relationship Type="http://schemas.openxmlformats.org/officeDocument/2006/relationships/slide" Target="/ppt/slides/slide2.xml" Id="R47cabfea583f4dfe" /><Relationship Type="http://schemas.openxmlformats.org/officeDocument/2006/relationships/slide" Target="/ppt/slides/slide3.xml" Id="R8675492dc0604229" /><Relationship Type="http://schemas.openxmlformats.org/officeDocument/2006/relationships/slide" Target="/ppt/slides/slide4.xml" Id="Rc4140e8f755a4010" /><Relationship Type="http://schemas.openxmlformats.org/officeDocument/2006/relationships/slide" Target="/ppt/slides/slide5.xml" Id="R55182b6182ae4fbf" /><Relationship Type="http://schemas.openxmlformats.org/officeDocument/2006/relationships/slide" Target="/ppt/slides/slide6.xml" Id="R82a4384f806a4df5" /><Relationship Type="http://schemas.openxmlformats.org/officeDocument/2006/relationships/slide" Target="/ppt/slides/slide7.xml" Id="R0efd874e0ea94a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9e14cb4ec642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94e481f224ced" /><Relationship Type="http://schemas.openxmlformats.org/officeDocument/2006/relationships/theme" Target="/ppt/slideMasters/theme/theme1.xml" Id="R939fa2e8bcc248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e94e481f224c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4c25490b144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a810eab5f4c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e5e6b90b74b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69ae9391b4b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3e324f09443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f9dec3e4e47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385cc45ee46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JBS EIENDOMSINVEST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JBS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JBS EIENDOMSINVEST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JBS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JBS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JBS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25 963 373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7 278 396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33 633 674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JBS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JBS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JBS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Kjersti Skogland Urrang, Flathauggata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5523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kjersti@urrang.no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913 867 653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JBS EIENDOMSINVEST AS</a:t>
            </a:r>
          </a:p>
        </p:txBody>
      </p:sp>
    </p:spTree>
  </p:cSld>
  <p:clrMapOvr>
    <a:masterClrMapping xmlns:a="http://schemas.openxmlformats.org/drawingml/2006/main"/>
  </p:clrMapOvr>
</p:sld>
</file>