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81bf97b83d548a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79953295b1e44c4"/>
  </p:sldMasterIdLst>
  <p:sldIdLst>
    <p:sldId xmlns:r="http://schemas.openxmlformats.org/officeDocument/2006/relationships" id="256" r:id="R96057ce7b7b54ead"/>
    <p:sldId xmlns:r="http://schemas.openxmlformats.org/officeDocument/2006/relationships" id="257" r:id="R7d10deacf6744000"/>
    <p:sldId xmlns:r="http://schemas.openxmlformats.org/officeDocument/2006/relationships" id="258" r:id="R908af7d956e9466d"/>
    <p:sldId xmlns:r="http://schemas.openxmlformats.org/officeDocument/2006/relationships" id="259" r:id="R6c8d6411ec8e44eb"/>
    <p:sldId xmlns:r="http://schemas.openxmlformats.org/officeDocument/2006/relationships" id="260" r:id="R2acc51abadf34574"/>
    <p:sldId xmlns:r="http://schemas.openxmlformats.org/officeDocument/2006/relationships" id="261" r:id="Rbf46579b9fa94348"/>
    <p:sldId xmlns:r="http://schemas.openxmlformats.org/officeDocument/2006/relationships" id="262" r:id="Ra67e7d5a9e9349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9953295b1e44c4" /><Relationship Type="http://schemas.openxmlformats.org/officeDocument/2006/relationships/slide" Target="/ppt/slides/slide1.xml" Id="R96057ce7b7b54ead" /><Relationship Type="http://schemas.openxmlformats.org/officeDocument/2006/relationships/slide" Target="/ppt/slides/slide2.xml" Id="R7d10deacf6744000" /><Relationship Type="http://schemas.openxmlformats.org/officeDocument/2006/relationships/slide" Target="/ppt/slides/slide3.xml" Id="R908af7d956e9466d" /><Relationship Type="http://schemas.openxmlformats.org/officeDocument/2006/relationships/slide" Target="/ppt/slides/slide4.xml" Id="R6c8d6411ec8e44eb" /><Relationship Type="http://schemas.openxmlformats.org/officeDocument/2006/relationships/slide" Target="/ppt/slides/slide5.xml" Id="R2acc51abadf34574" /><Relationship Type="http://schemas.openxmlformats.org/officeDocument/2006/relationships/slide" Target="/ppt/slides/slide6.xml" Id="Rbf46579b9fa94348" /><Relationship Type="http://schemas.openxmlformats.org/officeDocument/2006/relationships/slide" Target="/ppt/slides/slide7.xml" Id="Ra67e7d5a9e9349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003e7daa11472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f5022afb974161" /><Relationship Type="http://schemas.openxmlformats.org/officeDocument/2006/relationships/theme" Target="/ppt/slideMasters/theme/theme1.xml" Id="R56d2a5989b3b4b0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bf5022afb97416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278233d4084bd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5e2b2415fa4ea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9cf74ad14e475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ea50bf563e487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2a12c9ca75488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0069028d564cb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17fb80680546f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PALEOTERAPEUTEN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PALEOTERAPEUTEN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PALEOTERAPEUTEN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PALEOTERAPEUTEN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PALEOTERAPEUTEN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PALEOTERAPEUTEN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933 322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−6 828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−2 509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−279 591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286 235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PALEOTERAPEUTEN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DØNÅSEN ANDREAS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DØNÅSEN EDGAR  –  30,0 %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PALEOTERAPEUTEN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Andreas Dønåsen, Skansegata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7014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913 867 378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PALEOTERAPEUTEN AS</a:t>
            </a:r>
          </a:p>
        </p:txBody>
      </p:sp>
    </p:spTree>
  </p:cSld>
  <p:clrMapOvr>
    <a:masterClrMapping xmlns:a="http://schemas.openxmlformats.org/drawingml/2006/main"/>
  </p:clrMapOvr>
</p:sld>
</file>