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1d9b9ac09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bf55efd87416f"/>
  </p:sldMasterIdLst>
  <p:sldIdLst>
    <p:sldId xmlns:r="http://schemas.openxmlformats.org/officeDocument/2006/relationships" id="256" r:id="R492cea1cdf084c34"/>
    <p:sldId xmlns:r="http://schemas.openxmlformats.org/officeDocument/2006/relationships" id="257" r:id="R5b29584e9db644a8"/>
    <p:sldId xmlns:r="http://schemas.openxmlformats.org/officeDocument/2006/relationships" id="258" r:id="Rb02338e6184c43f5"/>
    <p:sldId xmlns:r="http://schemas.openxmlformats.org/officeDocument/2006/relationships" id="259" r:id="R42e550e0c113451c"/>
    <p:sldId xmlns:r="http://schemas.openxmlformats.org/officeDocument/2006/relationships" id="260" r:id="Rf3f33f0bc0f049f5"/>
    <p:sldId xmlns:r="http://schemas.openxmlformats.org/officeDocument/2006/relationships" id="261" r:id="R2a14f396170d400e"/>
    <p:sldId xmlns:r="http://schemas.openxmlformats.org/officeDocument/2006/relationships" id="262" r:id="R51f3b5adbf1e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bf55efd87416f" /><Relationship Type="http://schemas.openxmlformats.org/officeDocument/2006/relationships/slide" Target="/ppt/slides/slide1.xml" Id="R492cea1cdf084c34" /><Relationship Type="http://schemas.openxmlformats.org/officeDocument/2006/relationships/slide" Target="/ppt/slides/slide2.xml" Id="R5b29584e9db644a8" /><Relationship Type="http://schemas.openxmlformats.org/officeDocument/2006/relationships/slide" Target="/ppt/slides/slide3.xml" Id="Rb02338e6184c43f5" /><Relationship Type="http://schemas.openxmlformats.org/officeDocument/2006/relationships/slide" Target="/ppt/slides/slide4.xml" Id="R42e550e0c113451c" /><Relationship Type="http://schemas.openxmlformats.org/officeDocument/2006/relationships/slide" Target="/ppt/slides/slide5.xml" Id="Rf3f33f0bc0f049f5" /><Relationship Type="http://schemas.openxmlformats.org/officeDocument/2006/relationships/slide" Target="/ppt/slides/slide6.xml" Id="R2a14f396170d400e" /><Relationship Type="http://schemas.openxmlformats.org/officeDocument/2006/relationships/slide" Target="/ppt/slides/slide7.xml" Id="R51f3b5adbf1e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e6817e5bb4f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311659b92458f" /><Relationship Type="http://schemas.openxmlformats.org/officeDocument/2006/relationships/theme" Target="/ppt/slideMasters/theme/theme1.xml" Id="Rcef260ea677a4c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311659b92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cd53334e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12b5c4ae6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250c545014b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ae816d78c4b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57d8c3348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1287d952c4e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22f2ce6d7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SCENETEKNIKK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SCENETEKNIKK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4 701 469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3 748 158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4 363 733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WATTERUD TERJE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Verksvegen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913 851 900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SCENETEKNIKK AS</a:t>
            </a:r>
          </a:p>
        </p:txBody>
      </p:sp>
    </p:spTree>
  </p:cSld>
  <p:clrMapOvr>
    <a:masterClrMapping xmlns:a="http://schemas.openxmlformats.org/drawingml/2006/main"/>
  </p:clrMapOvr>
</p:sld>
</file>