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6c03bef4d4d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0ed90709c442b"/>
  </p:sldMasterIdLst>
  <p:sldIdLst>
    <p:sldId xmlns:r="http://schemas.openxmlformats.org/officeDocument/2006/relationships" id="256" r:id="Ra280fa4e389f47c0"/>
    <p:sldId xmlns:r="http://schemas.openxmlformats.org/officeDocument/2006/relationships" id="257" r:id="Ra604ca7ff35141c9"/>
    <p:sldId xmlns:r="http://schemas.openxmlformats.org/officeDocument/2006/relationships" id="258" r:id="R3198622513194351"/>
    <p:sldId xmlns:r="http://schemas.openxmlformats.org/officeDocument/2006/relationships" id="259" r:id="R9cbe79e3034e47b4"/>
    <p:sldId xmlns:r="http://schemas.openxmlformats.org/officeDocument/2006/relationships" id="260" r:id="R2f41794bb4c547a8"/>
    <p:sldId xmlns:r="http://schemas.openxmlformats.org/officeDocument/2006/relationships" id="261" r:id="R2e1872f3e78846b0"/>
    <p:sldId xmlns:r="http://schemas.openxmlformats.org/officeDocument/2006/relationships" id="262" r:id="Rf4212a2eb2b7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0ed90709c442b" /><Relationship Type="http://schemas.openxmlformats.org/officeDocument/2006/relationships/slide" Target="/ppt/slides/slide1.xml" Id="Ra280fa4e389f47c0" /><Relationship Type="http://schemas.openxmlformats.org/officeDocument/2006/relationships/slide" Target="/ppt/slides/slide2.xml" Id="Ra604ca7ff35141c9" /><Relationship Type="http://schemas.openxmlformats.org/officeDocument/2006/relationships/slide" Target="/ppt/slides/slide3.xml" Id="R3198622513194351" /><Relationship Type="http://schemas.openxmlformats.org/officeDocument/2006/relationships/slide" Target="/ppt/slides/slide4.xml" Id="R9cbe79e3034e47b4" /><Relationship Type="http://schemas.openxmlformats.org/officeDocument/2006/relationships/slide" Target="/ppt/slides/slide5.xml" Id="R2f41794bb4c547a8" /><Relationship Type="http://schemas.openxmlformats.org/officeDocument/2006/relationships/slide" Target="/ppt/slides/slide6.xml" Id="R2e1872f3e78846b0" /><Relationship Type="http://schemas.openxmlformats.org/officeDocument/2006/relationships/slide" Target="/ppt/slides/slide7.xml" Id="Rf4212a2eb2b7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e8cc02603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9e04ebed14273" /><Relationship Type="http://schemas.openxmlformats.org/officeDocument/2006/relationships/theme" Target="/ppt/slideMasters/theme/theme1.xml" Id="Rb7becf120799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9e04ebed142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56b629fed42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bcf19e71a46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6398455d34f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48c18989044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af985a25c42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7485b910947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ab61ce6294d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NORSE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 INDUSTRIES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7 548 741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13 332 107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SVERDRUP INDUSTRIER AS  –  43,4 %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RULA HOLDING AS  –  38,5 %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FAM. ADAMS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JENS ERLEND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ROTHEIM AS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 JAN RUNE  –  2,8 %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2406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913 848 411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INDUSTRIES AS</a:t>
            </a:r>
          </a:p>
        </p:txBody>
      </p:sp>
    </p:spTree>
  </p:cSld>
  <p:clrMapOvr>
    <a:masterClrMapping xmlns:a="http://schemas.openxmlformats.org/drawingml/2006/main"/>
  </p:clrMapOvr>
</p:sld>
</file>