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de4e7464e140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351a7a62334edd"/>
  </p:sldMasterIdLst>
  <p:sldIdLst>
    <p:sldId xmlns:r="http://schemas.openxmlformats.org/officeDocument/2006/relationships" id="256" r:id="R7bbafd7f635e4516"/>
    <p:sldId xmlns:r="http://schemas.openxmlformats.org/officeDocument/2006/relationships" id="257" r:id="Ra9d94e31dd6546ea"/>
    <p:sldId xmlns:r="http://schemas.openxmlformats.org/officeDocument/2006/relationships" id="258" r:id="Raf0a80b1616246c0"/>
    <p:sldId xmlns:r="http://schemas.openxmlformats.org/officeDocument/2006/relationships" id="259" r:id="R406afd2846fd48dc"/>
    <p:sldId xmlns:r="http://schemas.openxmlformats.org/officeDocument/2006/relationships" id="260" r:id="Rbfe3d21d469e407d"/>
    <p:sldId xmlns:r="http://schemas.openxmlformats.org/officeDocument/2006/relationships" id="261" r:id="R3aab0a020cbf45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351a7a62334edd" /><Relationship Type="http://schemas.openxmlformats.org/officeDocument/2006/relationships/slide" Target="/ppt/slides/slide1.xml" Id="R7bbafd7f635e4516" /><Relationship Type="http://schemas.openxmlformats.org/officeDocument/2006/relationships/slide" Target="/ppt/slides/slide2.xml" Id="Ra9d94e31dd6546ea" /><Relationship Type="http://schemas.openxmlformats.org/officeDocument/2006/relationships/slide" Target="/ppt/slides/slide3.xml" Id="Raf0a80b1616246c0" /><Relationship Type="http://schemas.openxmlformats.org/officeDocument/2006/relationships/slide" Target="/ppt/slides/slide4.xml" Id="R406afd2846fd48dc" /><Relationship Type="http://schemas.openxmlformats.org/officeDocument/2006/relationships/slide" Target="/ppt/slides/slide5.xml" Id="Rbfe3d21d469e407d" /><Relationship Type="http://schemas.openxmlformats.org/officeDocument/2006/relationships/slide" Target="/ppt/slides/slide6.xml" Id="R3aab0a020cbf45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001f67a6d4f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13fc3b274d44b1" /><Relationship Type="http://schemas.openxmlformats.org/officeDocument/2006/relationships/theme" Target="/ppt/slideMasters/theme/theme1.xml" Id="Re0170bff52af4f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13fc3b274d44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e44ea681e4e8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3c41369974b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53c04511714e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88f0b1e759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c9ad136fb40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6cbb223da4b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AAKRE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AAKRE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BIRGIT AAKRE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Aubehagen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4046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913 846 192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AAKRE AS</a:t>
            </a:r>
          </a:p>
        </p:txBody>
      </p:sp>
    </p:spTree>
  </p:cSld>
  <p:clrMapOvr>
    <a:masterClrMapping xmlns:a="http://schemas.openxmlformats.org/drawingml/2006/main"/>
  </p:clrMapOvr>
</p:sld>
</file>