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dae8113983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ad8fe50a034010"/>
  </p:sldMasterIdLst>
  <p:sldIdLst>
    <p:sldId xmlns:r="http://schemas.openxmlformats.org/officeDocument/2006/relationships" id="256" r:id="Ra4096858e89b461f"/>
    <p:sldId xmlns:r="http://schemas.openxmlformats.org/officeDocument/2006/relationships" id="257" r:id="R45c4df1738264ff4"/>
    <p:sldId xmlns:r="http://schemas.openxmlformats.org/officeDocument/2006/relationships" id="258" r:id="R3d03a87bf59043c8"/>
    <p:sldId xmlns:r="http://schemas.openxmlformats.org/officeDocument/2006/relationships" id="259" r:id="Rb6afe7341a054dfd"/>
    <p:sldId xmlns:r="http://schemas.openxmlformats.org/officeDocument/2006/relationships" id="260" r:id="R27cdc6be85ff49af"/>
    <p:sldId xmlns:r="http://schemas.openxmlformats.org/officeDocument/2006/relationships" id="261" r:id="R5887cacadde74838"/>
    <p:sldId xmlns:r="http://schemas.openxmlformats.org/officeDocument/2006/relationships" id="262" r:id="R94daae311e7146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d8fe50a034010" /><Relationship Type="http://schemas.openxmlformats.org/officeDocument/2006/relationships/slide" Target="/ppt/slides/slide1.xml" Id="Ra4096858e89b461f" /><Relationship Type="http://schemas.openxmlformats.org/officeDocument/2006/relationships/slide" Target="/ppt/slides/slide2.xml" Id="R45c4df1738264ff4" /><Relationship Type="http://schemas.openxmlformats.org/officeDocument/2006/relationships/slide" Target="/ppt/slides/slide3.xml" Id="R3d03a87bf59043c8" /><Relationship Type="http://schemas.openxmlformats.org/officeDocument/2006/relationships/slide" Target="/ppt/slides/slide4.xml" Id="Rb6afe7341a054dfd" /><Relationship Type="http://schemas.openxmlformats.org/officeDocument/2006/relationships/slide" Target="/ppt/slides/slide5.xml" Id="R27cdc6be85ff49af" /><Relationship Type="http://schemas.openxmlformats.org/officeDocument/2006/relationships/slide" Target="/ppt/slides/slide6.xml" Id="R5887cacadde74838" /><Relationship Type="http://schemas.openxmlformats.org/officeDocument/2006/relationships/slide" Target="/ppt/slides/slide7.xml" Id="R94daae311e7146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8b447f46b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cfe7407524199" /><Relationship Type="http://schemas.openxmlformats.org/officeDocument/2006/relationships/theme" Target="/ppt/slideMasters/theme/theme1.xml" Id="R604483ea9efb43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3cfe74075241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e70bc074f43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996b211ad40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e1ad98ff642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26151c72d4f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e5f072e5649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66b93d3004a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9d8341b1444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LARSTORP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LARSTORP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LARSTORP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LARSTORP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LARSTORP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LARSTORP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−73 936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−828 830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2 253 243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LARSTORP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LARSTORP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LARSTORP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F. Larstorp, Nedre Skogvei 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913 833 740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LARSTORP AS</a:t>
            </a:r>
          </a:p>
        </p:txBody>
      </p:sp>
    </p:spTree>
  </p:cSld>
  <p:clrMapOvr>
    <a:masterClrMapping xmlns:a="http://schemas.openxmlformats.org/drawingml/2006/main"/>
  </p:clrMapOvr>
</p:sld>
</file>