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097caa6504b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32149d460c48d8"/>
  </p:sldMasterIdLst>
  <p:sldIdLst>
    <p:sldId xmlns:r="http://schemas.openxmlformats.org/officeDocument/2006/relationships" id="256" r:id="Rd2850a90d8664de7"/>
    <p:sldId xmlns:r="http://schemas.openxmlformats.org/officeDocument/2006/relationships" id="257" r:id="R66eab311f15149a8"/>
    <p:sldId xmlns:r="http://schemas.openxmlformats.org/officeDocument/2006/relationships" id="258" r:id="Rb11ec72fec9e46d8"/>
    <p:sldId xmlns:r="http://schemas.openxmlformats.org/officeDocument/2006/relationships" id="259" r:id="R76a31f2bc35e49e1"/>
    <p:sldId xmlns:r="http://schemas.openxmlformats.org/officeDocument/2006/relationships" id="260" r:id="R79d0fefb37124605"/>
    <p:sldId xmlns:r="http://schemas.openxmlformats.org/officeDocument/2006/relationships" id="261" r:id="Ra6b1941499184f5b"/>
    <p:sldId xmlns:r="http://schemas.openxmlformats.org/officeDocument/2006/relationships" id="262" r:id="Ra253529b55824f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2149d460c48d8" /><Relationship Type="http://schemas.openxmlformats.org/officeDocument/2006/relationships/slide" Target="/ppt/slides/slide1.xml" Id="Rd2850a90d8664de7" /><Relationship Type="http://schemas.openxmlformats.org/officeDocument/2006/relationships/slide" Target="/ppt/slides/slide2.xml" Id="R66eab311f15149a8" /><Relationship Type="http://schemas.openxmlformats.org/officeDocument/2006/relationships/slide" Target="/ppt/slides/slide3.xml" Id="Rb11ec72fec9e46d8" /><Relationship Type="http://schemas.openxmlformats.org/officeDocument/2006/relationships/slide" Target="/ppt/slides/slide4.xml" Id="R76a31f2bc35e49e1" /><Relationship Type="http://schemas.openxmlformats.org/officeDocument/2006/relationships/slide" Target="/ppt/slides/slide5.xml" Id="R79d0fefb37124605" /><Relationship Type="http://schemas.openxmlformats.org/officeDocument/2006/relationships/slide" Target="/ppt/slides/slide6.xml" Id="Ra6b1941499184f5b" /><Relationship Type="http://schemas.openxmlformats.org/officeDocument/2006/relationships/slide" Target="/ppt/slides/slide7.xml" Id="Ra253529b55824f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4ca27919dc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5db91579b4621" /><Relationship Type="http://schemas.openxmlformats.org/officeDocument/2006/relationships/theme" Target="/ppt/slideMasters/theme/theme1.xml" Id="Rcde9114b378e41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a5db91579b46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8a7f6275840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7e011585549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23fb31c4a47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a31d83e0440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e575e37dd4a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3c338321748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be2e6f6604e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 BETONG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BETONG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 BETONG HOLDING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BETONG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BETONG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BETONG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16 915 129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29 251 101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BETONG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HODNE INVEST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RÅDGIVNING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TOTAR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TUK HOLDING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SOLUTO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 HOLDING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BETONG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Vagles veg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913 823 931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BETONG HOLDING AS</a:t>
            </a:r>
          </a:p>
        </p:txBody>
      </p:sp>
    </p:spTree>
  </p:cSld>
  <p:clrMapOvr>
    <a:masterClrMapping xmlns:a="http://schemas.openxmlformats.org/drawingml/2006/main"/>
  </p:clrMapOvr>
</p:sld>
</file>