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c72b7826ce4d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91bff47327486f"/>
  </p:sldMasterIdLst>
  <p:sldIdLst>
    <p:sldId xmlns:r="http://schemas.openxmlformats.org/officeDocument/2006/relationships" id="256" r:id="R165d7714b4e24930"/>
    <p:sldId xmlns:r="http://schemas.openxmlformats.org/officeDocument/2006/relationships" id="257" r:id="R00b2cb1516944b49"/>
    <p:sldId xmlns:r="http://schemas.openxmlformats.org/officeDocument/2006/relationships" id="258" r:id="Rbb53e701945047f6"/>
    <p:sldId xmlns:r="http://schemas.openxmlformats.org/officeDocument/2006/relationships" id="259" r:id="Rc8fb6eb4e3324dd4"/>
    <p:sldId xmlns:r="http://schemas.openxmlformats.org/officeDocument/2006/relationships" id="260" r:id="Rc6aa6878383649c2"/>
    <p:sldId xmlns:r="http://schemas.openxmlformats.org/officeDocument/2006/relationships" id="261" r:id="Rb8279c0378ec47fa"/>
    <p:sldId xmlns:r="http://schemas.openxmlformats.org/officeDocument/2006/relationships" id="262" r:id="R051710b4005d4a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91bff47327486f" /><Relationship Type="http://schemas.openxmlformats.org/officeDocument/2006/relationships/slide" Target="/ppt/slides/slide1.xml" Id="R165d7714b4e24930" /><Relationship Type="http://schemas.openxmlformats.org/officeDocument/2006/relationships/slide" Target="/ppt/slides/slide2.xml" Id="R00b2cb1516944b49" /><Relationship Type="http://schemas.openxmlformats.org/officeDocument/2006/relationships/slide" Target="/ppt/slides/slide3.xml" Id="Rbb53e701945047f6" /><Relationship Type="http://schemas.openxmlformats.org/officeDocument/2006/relationships/slide" Target="/ppt/slides/slide4.xml" Id="Rc8fb6eb4e3324dd4" /><Relationship Type="http://schemas.openxmlformats.org/officeDocument/2006/relationships/slide" Target="/ppt/slides/slide5.xml" Id="Rc6aa6878383649c2" /><Relationship Type="http://schemas.openxmlformats.org/officeDocument/2006/relationships/slide" Target="/ppt/slides/slide6.xml" Id="Rb8279c0378ec47fa" /><Relationship Type="http://schemas.openxmlformats.org/officeDocument/2006/relationships/slide" Target="/ppt/slides/slide7.xml" Id="R051710b4005d4a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8bc20771d343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a243d98e6a4e48" /><Relationship Type="http://schemas.openxmlformats.org/officeDocument/2006/relationships/theme" Target="/ppt/slideMasters/theme/theme1.xml" Id="R3b440758b1834d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a243d98e6a4e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7287aecdc45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c3e82811e44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b9f37034e40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6dd1f4e32f47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7c34aff13049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d55768750344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7a0859712748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UVÅR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UVÅR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UVÅR AS ble etablert [år] og holder til i Søgne.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UVÅR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UVÅR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UVÅR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69 645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2 402 646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7 066 802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9 713 718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UVÅR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OLAF ENGENES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UVÅR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Støbakken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4640 Søgne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fe@wlaw.no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913 820 908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UVÅR AS</a:t>
            </a:r>
          </a:p>
        </p:txBody>
      </p:sp>
    </p:spTree>
  </p:cSld>
  <p:clrMapOvr>
    <a:masterClrMapping xmlns:a="http://schemas.openxmlformats.org/drawingml/2006/main"/>
  </p:clrMapOvr>
</p:sld>
</file>