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00348cd5354b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627495bf5e4939"/>
  </p:sldMasterIdLst>
  <p:sldIdLst>
    <p:sldId xmlns:r="http://schemas.openxmlformats.org/officeDocument/2006/relationships" id="256" r:id="R62ba9d2b42da491f"/>
    <p:sldId xmlns:r="http://schemas.openxmlformats.org/officeDocument/2006/relationships" id="257" r:id="Re893a5b357d644a8"/>
    <p:sldId xmlns:r="http://schemas.openxmlformats.org/officeDocument/2006/relationships" id="258" r:id="R6d4f3ac90bc648f6"/>
    <p:sldId xmlns:r="http://schemas.openxmlformats.org/officeDocument/2006/relationships" id="259" r:id="Re65602ca71184598"/>
    <p:sldId xmlns:r="http://schemas.openxmlformats.org/officeDocument/2006/relationships" id="260" r:id="R9cd1d0b9c6744894"/>
    <p:sldId xmlns:r="http://schemas.openxmlformats.org/officeDocument/2006/relationships" id="261" r:id="R8425c12b810f4e22"/>
    <p:sldId xmlns:r="http://schemas.openxmlformats.org/officeDocument/2006/relationships" id="262" r:id="Ra6b93d2afc754d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627495bf5e4939" /><Relationship Type="http://schemas.openxmlformats.org/officeDocument/2006/relationships/slide" Target="/ppt/slides/slide1.xml" Id="R62ba9d2b42da491f" /><Relationship Type="http://schemas.openxmlformats.org/officeDocument/2006/relationships/slide" Target="/ppt/slides/slide2.xml" Id="Re893a5b357d644a8" /><Relationship Type="http://schemas.openxmlformats.org/officeDocument/2006/relationships/slide" Target="/ppt/slides/slide3.xml" Id="R6d4f3ac90bc648f6" /><Relationship Type="http://schemas.openxmlformats.org/officeDocument/2006/relationships/slide" Target="/ppt/slides/slide4.xml" Id="Re65602ca71184598" /><Relationship Type="http://schemas.openxmlformats.org/officeDocument/2006/relationships/slide" Target="/ppt/slides/slide5.xml" Id="R9cd1d0b9c6744894" /><Relationship Type="http://schemas.openxmlformats.org/officeDocument/2006/relationships/slide" Target="/ppt/slides/slide6.xml" Id="R8425c12b810f4e22" /><Relationship Type="http://schemas.openxmlformats.org/officeDocument/2006/relationships/slide" Target="/ppt/slides/slide7.xml" Id="Ra6b93d2afc754d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b3373a4514a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a708c670f4bae" /><Relationship Type="http://schemas.openxmlformats.org/officeDocument/2006/relationships/theme" Target="/ppt/slideMasters/theme/theme1.xml" Id="R62e6435b3f4a45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9a708c670f4b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5a8b906d942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66077b29849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73c8a038b4a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d343bce014f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e2de915da4f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e85f3483442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09959a57744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SVEINAVIK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392 065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72 026 222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76 346 445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ARNE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Flathauggata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arne-kma@online.no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913 818 342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SVEINAVIK INVEST AS</a:t>
            </a:r>
          </a:p>
        </p:txBody>
      </p:sp>
    </p:spTree>
  </p:cSld>
  <p:clrMapOvr>
    <a:masterClrMapping xmlns:a="http://schemas.openxmlformats.org/drawingml/2006/main"/>
  </p:clrMapOvr>
</p:sld>
</file>