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f4dda8580e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10c3b8739a4cbb"/>
  </p:sldMasterIdLst>
  <p:sldIdLst>
    <p:sldId xmlns:r="http://schemas.openxmlformats.org/officeDocument/2006/relationships" id="256" r:id="R394594e599f04e97"/>
    <p:sldId xmlns:r="http://schemas.openxmlformats.org/officeDocument/2006/relationships" id="257" r:id="R41ef74a23ce744a1"/>
    <p:sldId xmlns:r="http://schemas.openxmlformats.org/officeDocument/2006/relationships" id="258" r:id="Rd330dbfee2194023"/>
    <p:sldId xmlns:r="http://schemas.openxmlformats.org/officeDocument/2006/relationships" id="259" r:id="R2bf42121efa14e55"/>
    <p:sldId xmlns:r="http://schemas.openxmlformats.org/officeDocument/2006/relationships" id="260" r:id="R84524843f6ab4a05"/>
    <p:sldId xmlns:r="http://schemas.openxmlformats.org/officeDocument/2006/relationships" id="261" r:id="R4045f5348b0646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10c3b8739a4cbb" /><Relationship Type="http://schemas.openxmlformats.org/officeDocument/2006/relationships/slide" Target="/ppt/slides/slide1.xml" Id="R394594e599f04e97" /><Relationship Type="http://schemas.openxmlformats.org/officeDocument/2006/relationships/slide" Target="/ppt/slides/slide2.xml" Id="R41ef74a23ce744a1" /><Relationship Type="http://schemas.openxmlformats.org/officeDocument/2006/relationships/slide" Target="/ppt/slides/slide3.xml" Id="Rd330dbfee2194023" /><Relationship Type="http://schemas.openxmlformats.org/officeDocument/2006/relationships/slide" Target="/ppt/slides/slide4.xml" Id="R2bf42121efa14e55" /><Relationship Type="http://schemas.openxmlformats.org/officeDocument/2006/relationships/slide" Target="/ppt/slides/slide5.xml" Id="R84524843f6ab4a05" /><Relationship Type="http://schemas.openxmlformats.org/officeDocument/2006/relationships/slide" Target="/ppt/slides/slide6.xml" Id="R4045f5348b0646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10b8e42795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fcd1cd0b4bed" /><Relationship Type="http://schemas.openxmlformats.org/officeDocument/2006/relationships/theme" Target="/ppt/slideMasters/theme/theme1.xml" Id="Rb55b5a783a5d43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f4fcd1cd0b4b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f2487ec3e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9ee30d3a748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62750a4ba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d82ad3fec4e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313061c2c4f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f48d03802147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MOREFISH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MOREFISH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15 558 505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−2 092 325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−2 453 412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8 698 920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Stiklestadveien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post@morefishnorway.no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www.morefishnorway.no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913 803 264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MOREFISH AS</a:t>
            </a:r>
          </a:p>
        </p:txBody>
      </p:sp>
    </p:spTree>
  </p:cSld>
  <p:clrMapOvr>
    <a:masterClrMapping xmlns:a="http://schemas.openxmlformats.org/drawingml/2006/main"/>
  </p:clrMapOvr>
</p:sld>
</file>