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1889e5407246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1290702d1545d9"/>
  </p:sldMasterIdLst>
  <p:sldIdLst>
    <p:sldId xmlns:r="http://schemas.openxmlformats.org/officeDocument/2006/relationships" id="256" r:id="R8fb155d551134d8e"/>
    <p:sldId xmlns:r="http://schemas.openxmlformats.org/officeDocument/2006/relationships" id="257" r:id="R5691ebba074e41d4"/>
    <p:sldId xmlns:r="http://schemas.openxmlformats.org/officeDocument/2006/relationships" id="258" r:id="R487cc018b594474a"/>
    <p:sldId xmlns:r="http://schemas.openxmlformats.org/officeDocument/2006/relationships" id="259" r:id="Rdec48a7a2c4f4f65"/>
    <p:sldId xmlns:r="http://schemas.openxmlformats.org/officeDocument/2006/relationships" id="260" r:id="Re79fe017ca164922"/>
    <p:sldId xmlns:r="http://schemas.openxmlformats.org/officeDocument/2006/relationships" id="261" r:id="R725dc0bd72ae487e"/>
    <p:sldId xmlns:r="http://schemas.openxmlformats.org/officeDocument/2006/relationships" id="262" r:id="R28901b465a5e4c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1290702d1545d9" /><Relationship Type="http://schemas.openxmlformats.org/officeDocument/2006/relationships/slide" Target="/ppt/slides/slide1.xml" Id="R8fb155d551134d8e" /><Relationship Type="http://schemas.openxmlformats.org/officeDocument/2006/relationships/slide" Target="/ppt/slides/slide2.xml" Id="R5691ebba074e41d4" /><Relationship Type="http://schemas.openxmlformats.org/officeDocument/2006/relationships/slide" Target="/ppt/slides/slide3.xml" Id="R487cc018b594474a" /><Relationship Type="http://schemas.openxmlformats.org/officeDocument/2006/relationships/slide" Target="/ppt/slides/slide4.xml" Id="Rdec48a7a2c4f4f65" /><Relationship Type="http://schemas.openxmlformats.org/officeDocument/2006/relationships/slide" Target="/ppt/slides/slide5.xml" Id="Re79fe017ca164922" /><Relationship Type="http://schemas.openxmlformats.org/officeDocument/2006/relationships/slide" Target="/ppt/slides/slide6.xml" Id="R725dc0bd72ae487e" /><Relationship Type="http://schemas.openxmlformats.org/officeDocument/2006/relationships/slide" Target="/ppt/slides/slide7.xml" Id="R28901b465a5e4c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76038d11904e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bee0862574702" /><Relationship Type="http://schemas.openxmlformats.org/officeDocument/2006/relationships/theme" Target="/ppt/slideMasters/theme/theme1.xml" Id="Rf6a4949e73424e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0bee08625747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6410819cf40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59887b56841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004d85c6846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e3833e01949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a86abd38941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7ca11032a4a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dc23eb89848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AREA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AREA BYGG AS ble etablert [år] og holder til i Melsomvik.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11 512 008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412 972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322 848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2 084 588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6 602 389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AREA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Vadumveien vest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3159 Melsomvik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913 801 547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 BYGG AS</a:t>
            </a:r>
          </a:p>
        </p:txBody>
      </p:sp>
    </p:spTree>
  </p:cSld>
  <p:clrMapOvr>
    <a:masterClrMapping xmlns:a="http://schemas.openxmlformats.org/drawingml/2006/main"/>
  </p:clrMapOvr>
</p:sld>
</file>