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ed5733cd8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4280a5ff3417e"/>
  </p:sldMasterIdLst>
  <p:sldIdLst>
    <p:sldId xmlns:r="http://schemas.openxmlformats.org/officeDocument/2006/relationships" id="256" r:id="R3b0c37246cba4917"/>
    <p:sldId xmlns:r="http://schemas.openxmlformats.org/officeDocument/2006/relationships" id="257" r:id="R18c1a506d70e4d6f"/>
    <p:sldId xmlns:r="http://schemas.openxmlformats.org/officeDocument/2006/relationships" id="258" r:id="R8568e82c62c24c33"/>
    <p:sldId xmlns:r="http://schemas.openxmlformats.org/officeDocument/2006/relationships" id="259" r:id="R8a4b8847b6b44cb8"/>
    <p:sldId xmlns:r="http://schemas.openxmlformats.org/officeDocument/2006/relationships" id="260" r:id="R1e1dbe0da384499b"/>
    <p:sldId xmlns:r="http://schemas.openxmlformats.org/officeDocument/2006/relationships" id="261" r:id="R932f74e2ce06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4280a5ff3417e" /><Relationship Type="http://schemas.openxmlformats.org/officeDocument/2006/relationships/slide" Target="/ppt/slides/slide1.xml" Id="R3b0c37246cba4917" /><Relationship Type="http://schemas.openxmlformats.org/officeDocument/2006/relationships/slide" Target="/ppt/slides/slide2.xml" Id="R18c1a506d70e4d6f" /><Relationship Type="http://schemas.openxmlformats.org/officeDocument/2006/relationships/slide" Target="/ppt/slides/slide3.xml" Id="R8568e82c62c24c33" /><Relationship Type="http://schemas.openxmlformats.org/officeDocument/2006/relationships/slide" Target="/ppt/slides/slide4.xml" Id="R8a4b8847b6b44cb8" /><Relationship Type="http://schemas.openxmlformats.org/officeDocument/2006/relationships/slide" Target="/ppt/slides/slide5.xml" Id="R1e1dbe0da384499b" /><Relationship Type="http://schemas.openxmlformats.org/officeDocument/2006/relationships/slide" Target="/ppt/slides/slide6.xml" Id="R932f74e2ce06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f76ec2f67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b1b5b93744d4" /><Relationship Type="http://schemas.openxmlformats.org/officeDocument/2006/relationships/theme" Target="/ppt/slideMasters/theme/theme1.xml" Id="R662d99651053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4b1b5b937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d8eb54204f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f22683257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1a970f62f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ebb06c81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cec34ecf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7363edf4e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REVISJONSFORUM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ÅGE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