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68712e7ba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6c414245c47bb"/>
  </p:sldMasterIdLst>
  <p:sldIdLst>
    <p:sldId xmlns:r="http://schemas.openxmlformats.org/officeDocument/2006/relationships" id="256" r:id="Ra02fa8d80b8c4802"/>
    <p:sldId xmlns:r="http://schemas.openxmlformats.org/officeDocument/2006/relationships" id="257" r:id="Rfe15e326ff504cca"/>
    <p:sldId xmlns:r="http://schemas.openxmlformats.org/officeDocument/2006/relationships" id="258" r:id="Rf2010cb59362472f"/>
    <p:sldId xmlns:r="http://schemas.openxmlformats.org/officeDocument/2006/relationships" id="259" r:id="R17ea9c4efff64ebd"/>
    <p:sldId xmlns:r="http://schemas.openxmlformats.org/officeDocument/2006/relationships" id="260" r:id="R250a7a52a2544b6f"/>
    <p:sldId xmlns:r="http://schemas.openxmlformats.org/officeDocument/2006/relationships" id="261" r:id="Ref971f9948724e2a"/>
    <p:sldId xmlns:r="http://schemas.openxmlformats.org/officeDocument/2006/relationships" id="262" r:id="Rbabe0594c084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6c414245c47bb" /><Relationship Type="http://schemas.openxmlformats.org/officeDocument/2006/relationships/slide" Target="/ppt/slides/slide1.xml" Id="Ra02fa8d80b8c4802" /><Relationship Type="http://schemas.openxmlformats.org/officeDocument/2006/relationships/slide" Target="/ppt/slides/slide2.xml" Id="Rfe15e326ff504cca" /><Relationship Type="http://schemas.openxmlformats.org/officeDocument/2006/relationships/slide" Target="/ppt/slides/slide3.xml" Id="Rf2010cb59362472f" /><Relationship Type="http://schemas.openxmlformats.org/officeDocument/2006/relationships/slide" Target="/ppt/slides/slide4.xml" Id="R17ea9c4efff64ebd" /><Relationship Type="http://schemas.openxmlformats.org/officeDocument/2006/relationships/slide" Target="/ppt/slides/slide5.xml" Id="R250a7a52a2544b6f" /><Relationship Type="http://schemas.openxmlformats.org/officeDocument/2006/relationships/slide" Target="/ppt/slides/slide6.xml" Id="Ref971f9948724e2a" /><Relationship Type="http://schemas.openxmlformats.org/officeDocument/2006/relationships/slide" Target="/ppt/slides/slide7.xml" Id="Rbabe0594c084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b4a608df7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1eb523c664621" /><Relationship Type="http://schemas.openxmlformats.org/officeDocument/2006/relationships/theme" Target="/ppt/slideMasters/theme/theme1.xml" Id="Rad2e86f8adea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1eb523c66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5203a4f8f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dd4a6edf7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3cde0629d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0b7e6926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91bd84da7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6d723f42443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062af9eea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SKØYENÅSEN TANNKLINIKK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SKØYENÅSEN TANNKLINIKK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3 257 124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ANNA ZAICEVA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E. SUNDSDAL AUENSEN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AUENSEN ELISABETH 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ANNA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Tveters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913 797 604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SKØYENÅSEN TANNKLINIKK AS</a:t>
            </a:r>
          </a:p>
        </p:txBody>
      </p:sp>
    </p:spTree>
  </p:cSld>
  <p:clrMapOvr>
    <a:masterClrMapping xmlns:a="http://schemas.openxmlformats.org/drawingml/2006/main"/>
  </p:clrMapOvr>
</p:sld>
</file>