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0f9ceb777148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659c62f3b44e99"/>
  </p:sldMasterIdLst>
  <p:sldIdLst>
    <p:sldId xmlns:r="http://schemas.openxmlformats.org/officeDocument/2006/relationships" id="256" r:id="R6cac08e4b4a14f21"/>
    <p:sldId xmlns:r="http://schemas.openxmlformats.org/officeDocument/2006/relationships" id="257" r:id="R9433748ae4274ce4"/>
    <p:sldId xmlns:r="http://schemas.openxmlformats.org/officeDocument/2006/relationships" id="258" r:id="Rb26cac39c3eb4def"/>
    <p:sldId xmlns:r="http://schemas.openxmlformats.org/officeDocument/2006/relationships" id="259" r:id="R76893620d7454fdd"/>
    <p:sldId xmlns:r="http://schemas.openxmlformats.org/officeDocument/2006/relationships" id="260" r:id="Rb3edbbc47c8a4326"/>
    <p:sldId xmlns:r="http://schemas.openxmlformats.org/officeDocument/2006/relationships" id="261" r:id="R5677114e2abc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59c62f3b44e99" /><Relationship Type="http://schemas.openxmlformats.org/officeDocument/2006/relationships/slide" Target="/ppt/slides/slide1.xml" Id="R6cac08e4b4a14f21" /><Relationship Type="http://schemas.openxmlformats.org/officeDocument/2006/relationships/slide" Target="/ppt/slides/slide2.xml" Id="R9433748ae4274ce4" /><Relationship Type="http://schemas.openxmlformats.org/officeDocument/2006/relationships/slide" Target="/ppt/slides/slide3.xml" Id="Rb26cac39c3eb4def" /><Relationship Type="http://schemas.openxmlformats.org/officeDocument/2006/relationships/slide" Target="/ppt/slides/slide4.xml" Id="R76893620d7454fdd" /><Relationship Type="http://schemas.openxmlformats.org/officeDocument/2006/relationships/slide" Target="/ppt/slides/slide5.xml" Id="Rb3edbbc47c8a4326" /><Relationship Type="http://schemas.openxmlformats.org/officeDocument/2006/relationships/slide" Target="/ppt/slides/slide6.xml" Id="R5677114e2abc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1b92ad1af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5f20d6540401b" /><Relationship Type="http://schemas.openxmlformats.org/officeDocument/2006/relationships/theme" Target="/ppt/slideMasters/theme/theme1.xml" Id="R3358ab2a632f45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a5f20d654040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21c9fe3f9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f8de2041847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41cf6c39c4d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8fcb8fc8144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5a5b3a83043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62dd1707f4e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PAYMENTS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PAYMENTS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PAYMENTS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PAYMENTS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PAYMENTS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PAYMENTS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−99 352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PAYMENTS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913 797 477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PAYMENTS AS</a:t>
            </a:r>
          </a:p>
        </p:txBody>
      </p:sp>
    </p:spTree>
  </p:cSld>
  <p:clrMapOvr>
    <a:masterClrMapping xmlns:a="http://schemas.openxmlformats.org/drawingml/2006/main"/>
  </p:clrMapOvr>
</p:sld>
</file>