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c77f6a100b4d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4f1ca0003d41e0"/>
  </p:sldMasterIdLst>
  <p:sldIdLst>
    <p:sldId xmlns:r="http://schemas.openxmlformats.org/officeDocument/2006/relationships" id="256" r:id="R13f190e626e749b1"/>
    <p:sldId xmlns:r="http://schemas.openxmlformats.org/officeDocument/2006/relationships" id="257" r:id="Rb25e60432c25446d"/>
    <p:sldId xmlns:r="http://schemas.openxmlformats.org/officeDocument/2006/relationships" id="258" r:id="Rca49b77042a34722"/>
    <p:sldId xmlns:r="http://schemas.openxmlformats.org/officeDocument/2006/relationships" id="259" r:id="Rbb1c035d771c44d3"/>
    <p:sldId xmlns:r="http://schemas.openxmlformats.org/officeDocument/2006/relationships" id="260" r:id="Rb7cedd15dbe441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4f1ca0003d41e0" /><Relationship Type="http://schemas.openxmlformats.org/officeDocument/2006/relationships/slide" Target="/ppt/slides/slide1.xml" Id="R13f190e626e749b1" /><Relationship Type="http://schemas.openxmlformats.org/officeDocument/2006/relationships/slide" Target="/ppt/slides/slide2.xml" Id="Rb25e60432c25446d" /><Relationship Type="http://schemas.openxmlformats.org/officeDocument/2006/relationships/slide" Target="/ppt/slides/slide3.xml" Id="Rca49b77042a34722" /><Relationship Type="http://schemas.openxmlformats.org/officeDocument/2006/relationships/slide" Target="/ppt/slides/slide4.xml" Id="Rbb1c035d771c44d3" /><Relationship Type="http://schemas.openxmlformats.org/officeDocument/2006/relationships/slide" Target="/ppt/slides/slide5.xml" Id="Rb7cedd15dbe441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90e20b10dd4f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912a18bb6944d3" /><Relationship Type="http://schemas.openxmlformats.org/officeDocument/2006/relationships/theme" Target="/ppt/slideMasters/theme/theme1.xml" Id="R7ac200b6c95946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912a18bb6944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8a324307f247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792c81bff47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49e015bb434f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bf05d69ed949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d321dba8274a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MOROKONGEN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MOROKONGEN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MOROKONGEN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MOROKONGEN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MOROKONGEN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MOROKONGEN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913 787 447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MOROKONGEN AS</a:t>
            </a:r>
          </a:p>
        </p:txBody>
      </p:sp>
    </p:spTree>
  </p:cSld>
  <p:clrMapOvr>
    <a:masterClrMapping xmlns:a="http://schemas.openxmlformats.org/drawingml/2006/main"/>
  </p:clrMapOvr>
</p:sld>
</file>